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6" r:id="rId4"/>
    <p:sldId id="258" r:id="rId5"/>
    <p:sldId id="259" r:id="rId6"/>
    <p:sldId id="260" r:id="rId7"/>
    <p:sldId id="262" r:id="rId8"/>
    <p:sldId id="261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167672" y="1931556"/>
            <a:ext cx="3516640" cy="1818626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51417" y="142217"/>
            <a:ext cx="387923" cy="440688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2463242" y="3498134"/>
            <a:ext cx="6677183" cy="1645367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8575623" y="4907"/>
            <a:ext cx="509347" cy="534396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17524" y="2255634"/>
            <a:ext cx="9141714" cy="2887866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17524" y="2493560"/>
            <a:ext cx="9141714" cy="2537393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139" y="640609"/>
            <a:ext cx="1411106" cy="1756322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286241" y="3408164"/>
            <a:ext cx="1404951" cy="174315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876300" y="3758285"/>
            <a:ext cx="1122760" cy="1393031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16478" y="3262677"/>
            <a:ext cx="1272587" cy="1888640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183502" y="3429353"/>
            <a:ext cx="1387874" cy="1721963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8344344" y="2171982"/>
            <a:ext cx="772642" cy="877736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3031996" y="4013920"/>
            <a:ext cx="261938" cy="167878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1175" y="2650253"/>
            <a:ext cx="9104588" cy="2272452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899456" y="2013164"/>
            <a:ext cx="1616019" cy="1264924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6875516" y="3103771"/>
            <a:ext cx="2267293" cy="203972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8520313" y="1753901"/>
            <a:ext cx="362814" cy="402497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966" y="123765"/>
            <a:ext cx="7020314" cy="1697444"/>
          </a:xfrm>
        </p:spPr>
        <p:txBody>
          <a:bodyPr rtlCol="0" anchor="b">
            <a:normAutofit/>
          </a:bodyPr>
          <a:lstStyle>
            <a:lvl1pPr algn="ctr">
              <a:defRPr sz="5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1857688"/>
            <a:ext cx="5187252" cy="13287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3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444500"/>
            <a:ext cx="1971675" cy="418465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444500"/>
            <a:ext cx="5800725" cy="418465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14425"/>
            <a:ext cx="6858001" cy="2200275"/>
          </a:xfrm>
        </p:spPr>
        <p:txBody>
          <a:bodyPr rtlCol="0" anchor="b">
            <a:normAutofit/>
          </a:bodyPr>
          <a:lstStyle>
            <a:lvl1pPr algn="l">
              <a:defRPr sz="39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3340525"/>
            <a:ext cx="6858000" cy="888575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1114425"/>
            <a:ext cx="3360420" cy="3092958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877" y="1114425"/>
            <a:ext cx="3360420" cy="3092958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032014"/>
            <a:ext cx="3360420" cy="576072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429" y="1608085"/>
            <a:ext cx="3360420" cy="262101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877" y="1032014"/>
            <a:ext cx="3360420" cy="576072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877" y="1608085"/>
            <a:ext cx="3360420" cy="262101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6482633" y="2916439"/>
            <a:ext cx="159761" cy="750995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5085159" y="3143250"/>
            <a:ext cx="4057470" cy="200025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94" y="3429000"/>
            <a:ext cx="8561457" cy="17145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7299178" y="718991"/>
            <a:ext cx="1050614" cy="3001308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8171259" y="936448"/>
            <a:ext cx="941097" cy="250959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6815590" y="2052732"/>
            <a:ext cx="679655" cy="1812412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7885509" y="1828800"/>
            <a:ext cx="1113762" cy="1646947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5991045" y="2241484"/>
            <a:ext cx="1829681" cy="2306074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3886201"/>
            <a:ext cx="8372756" cy="12572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6893653" y="3600450"/>
            <a:ext cx="2249156" cy="1562484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191" y="2849551"/>
            <a:ext cx="3289808" cy="2313383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276934" y="379719"/>
            <a:ext cx="669674" cy="766328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8726819" y="295777"/>
            <a:ext cx="306129" cy="350313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17578" y="2286745"/>
            <a:ext cx="291131" cy="273509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8" y="621657"/>
            <a:ext cx="4543914" cy="2630662"/>
          </a:xfrm>
        </p:spPr>
        <p:txBody>
          <a:bodyPr rtlCol="0" anchor="ctr">
            <a:normAutofit/>
          </a:bodyPr>
          <a:lstStyle>
            <a:lvl1pPr algn="ctr">
              <a:defRPr sz="45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891540"/>
            <a:ext cx="2331720" cy="1714500"/>
          </a:xfrm>
        </p:spPr>
        <p:txBody>
          <a:bodyPr rtlCol="0" anchor="b">
            <a:normAutofit/>
          </a:bodyPr>
          <a:lstStyle>
            <a:lvl1pPr>
              <a:defRPr sz="2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0" y="342900"/>
            <a:ext cx="5006340" cy="44577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2606040"/>
            <a:ext cx="2331720" cy="10287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891540"/>
            <a:ext cx="2331720" cy="1714500"/>
          </a:xfrm>
        </p:spPr>
        <p:txBody>
          <a:bodyPr rtlCol="0" anchor="b">
            <a:normAutofit/>
          </a:bodyPr>
          <a:lstStyle>
            <a:lvl1pPr>
              <a:defRPr sz="2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3360420" y="342900"/>
            <a:ext cx="5006340" cy="44577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2606040"/>
            <a:ext cx="2331720" cy="10287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6571059" y="4141146"/>
            <a:ext cx="2571570" cy="1002354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4239134"/>
            <a:ext cx="8561363" cy="904367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0311" y="4398777"/>
            <a:ext cx="8561363" cy="753244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8735766" y="710683"/>
            <a:ext cx="319984" cy="300614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81696" y="4659022"/>
            <a:ext cx="656603" cy="484479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1831" y="2155417"/>
            <a:ext cx="447921" cy="591977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04629" y="-9758"/>
            <a:ext cx="1037180" cy="603183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3755671"/>
            <a:ext cx="515890" cy="86079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8357436" y="78861"/>
            <a:ext cx="506303" cy="579379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8086999" y="2219094"/>
            <a:ext cx="771182" cy="855529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9182"/>
            <a:ext cx="6850298" cy="92506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114425"/>
            <a:ext cx="6851142" cy="31146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809" y="4951476"/>
            <a:ext cx="5233845" cy="1783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6656832" y="4951476"/>
            <a:ext cx="797399" cy="145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7517511" y="4951476"/>
            <a:ext cx="480060" cy="17830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100000"/>
        </a:lnSpc>
        <a:spcBef>
          <a:spcPts val="13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ocuments\Мои принятые файлы\IMG-20190925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6"/>
            <a:ext cx="7215238" cy="480828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4286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ЛЮБИМОЙ ШКОЛЕ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sz="10700" dirty="0" smtClean="0">
                <a:solidFill>
                  <a:srgbClr val="FFFF00"/>
                </a:solidFill>
              </a:rPr>
              <a:t>45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785918" y="4018369"/>
            <a:ext cx="5486400" cy="42505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директор школы с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 г.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5"/>
          <p:cNvSpPr txBox="1">
            <a:spLocks/>
          </p:cNvSpPr>
          <p:nvPr/>
        </p:nvSpPr>
        <p:spPr>
          <a:xfrm>
            <a:off x="1785918" y="3589741"/>
            <a:ext cx="5486400" cy="60364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Ладейщикова Елена Валерьевна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Учитель\Downloads\DSC_2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10"/>
            <a:ext cx="4631468" cy="30107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альбом.jpg"/>
          <p:cNvPicPr>
            <a:picLocks noChangeAspect="1" noChangeArrowheads="1"/>
          </p:cNvPicPr>
          <p:nvPr/>
        </p:nvPicPr>
        <p:blipFill>
          <a:blip r:embed="rId2" cstate="print"/>
          <a:srcRect l="8235" r="6807"/>
          <a:stretch>
            <a:fillRect/>
          </a:stretch>
        </p:blipFill>
        <p:spPr bwMode="auto">
          <a:xfrm>
            <a:off x="0" y="-197370"/>
            <a:ext cx="9144000" cy="56185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746603">
            <a:off x="1054763" y="220881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Листая школьный альбом…</a:t>
            </a:r>
            <a:endParaRPr lang="ru-RU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ocuments\Мои принятые файлы\IMG-20190925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6"/>
            <a:ext cx="7215238" cy="480828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4286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ЛЮБИМОЙ ШКОЛЕ</a:t>
            </a:r>
            <a:r>
              <a:rPr lang="ru-RU" dirty="0" smtClean="0"/>
              <a:t>   </a:t>
            </a:r>
            <a:br>
              <a:rPr lang="ru-RU" dirty="0" smtClean="0"/>
            </a:br>
            <a:r>
              <a:rPr lang="ru-RU" sz="10700" dirty="0" smtClean="0">
                <a:solidFill>
                  <a:srgbClr val="FFFF00"/>
                </a:solidFill>
              </a:rPr>
              <a:t>45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1357304"/>
            <a:ext cx="44839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СЕНТЯБРЯ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1974 ГОДА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4018369"/>
            <a:ext cx="5486400" cy="4250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первый директор школы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85918" y="3589741"/>
            <a:ext cx="5486400" cy="60364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Серегина Анна Ивановна</a:t>
            </a:r>
            <a:endParaRPr lang="ru-RU" sz="3200" dirty="0"/>
          </a:p>
        </p:txBody>
      </p:sp>
      <p:pic>
        <p:nvPicPr>
          <p:cNvPr id="1026" name="Picture 2" descr="G:\для истории школы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 b="12821"/>
          <a:stretch>
            <a:fillRect/>
          </a:stretch>
        </p:blipFill>
        <p:spPr bwMode="auto">
          <a:xfrm>
            <a:off x="3143240" y="642924"/>
            <a:ext cx="250033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785918" y="4018369"/>
            <a:ext cx="5486400" cy="4250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директор школы с 1975 по 1980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гг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1785918" y="3536163"/>
            <a:ext cx="5486400" cy="603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Копытов Геннадий Николаевич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F:\Юбилей школы\Минута памяти\Учителя\для видео\сканирование0002.jpg"/>
          <p:cNvPicPr>
            <a:picLocks noChangeAspect="1" noChangeArrowheads="1"/>
          </p:cNvPicPr>
          <p:nvPr/>
        </p:nvPicPr>
        <p:blipFill>
          <a:blip r:embed="rId2" cstate="print"/>
          <a:srcRect r="45205"/>
          <a:stretch>
            <a:fillRect/>
          </a:stretch>
        </p:blipFill>
        <p:spPr bwMode="auto">
          <a:xfrm>
            <a:off x="3428992" y="500048"/>
            <a:ext cx="1929871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785918" y="4018369"/>
            <a:ext cx="5486400" cy="42505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директор школы с 1980 по 1986 гг.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1785918" y="3589741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err="1" smtClean="0"/>
              <a:t>Валова</a:t>
            </a:r>
            <a:r>
              <a:rPr lang="ru-RU" sz="3200" dirty="0" smtClean="0"/>
              <a:t> Вера Аркадьевна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F:\Юбилей школы\Минута памяти\Учителя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 r="51032" b="23551"/>
          <a:stretch>
            <a:fillRect/>
          </a:stretch>
        </p:blipFill>
        <p:spPr bwMode="auto">
          <a:xfrm>
            <a:off x="3214678" y="428610"/>
            <a:ext cx="2514061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785918" y="4018369"/>
            <a:ext cx="5486400" cy="42505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директор школы с 1986 по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2012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гг.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1785918" y="3589741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Кичигина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Татьяна Петровна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F:\Юбилей школы\Минута памяти\Учителя\сканирование0004.jpg"/>
          <p:cNvPicPr>
            <a:picLocks noChangeAspect="1" noChangeArrowheads="1"/>
          </p:cNvPicPr>
          <p:nvPr/>
        </p:nvPicPr>
        <p:blipFill>
          <a:blip r:embed="rId2" cstate="print"/>
          <a:srcRect t="21706"/>
          <a:stretch>
            <a:fillRect/>
          </a:stretch>
        </p:blipFill>
        <p:spPr bwMode="auto">
          <a:xfrm>
            <a:off x="3143240" y="285734"/>
            <a:ext cx="2306640" cy="32745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785918" y="4018369"/>
            <a:ext cx="5486400" cy="42505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директор школы с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2012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2018 гг.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5"/>
          <p:cNvSpPr txBox="1">
            <a:spLocks/>
          </p:cNvSpPr>
          <p:nvPr/>
        </p:nvSpPr>
        <p:spPr>
          <a:xfrm>
            <a:off x="1785918" y="3589741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Мусина Вера Павловна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G:\Юбилей школы\18-09-2019_11-31-13\IMG-20190916-WA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11509"/>
            <a:ext cx="4513509" cy="30113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9526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4352283_TF02895269.potx" id="{FB871D73-79A6-4F7C-AECC-6837F38828FF}" vid="{FE1C3A72-2221-4220-9E47-B903D704F7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заголовка2</Template>
  <TotalTime>182</TotalTime>
  <Words>70</Words>
  <Application>Microsoft Office PowerPoint</Application>
  <PresentationFormat>Экран (16:9)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TF02895269</vt:lpstr>
      <vt:lpstr>ЛЮБИМОЙ ШКОЛЕ    45 </vt:lpstr>
      <vt:lpstr>Листая школьный альбом…</vt:lpstr>
      <vt:lpstr>ЛЮБИМОЙ ШКОЛЕ    45 </vt:lpstr>
      <vt:lpstr>Слайд 4</vt:lpstr>
      <vt:lpstr>первый директор школы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Листая школьный альбом…</dc:title>
  <dc:creator>Учитель</dc:creator>
  <cp:lastModifiedBy>Учитель</cp:lastModifiedBy>
  <cp:revision>22</cp:revision>
  <dcterms:created xsi:type="dcterms:W3CDTF">2019-09-16T05:59:22Z</dcterms:created>
  <dcterms:modified xsi:type="dcterms:W3CDTF">2020-12-30T09:11:00Z</dcterms:modified>
</cp:coreProperties>
</file>