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sldIdLst>
    <p:sldId id="256" r:id="rId2"/>
    <p:sldId id="258" r:id="rId3"/>
    <p:sldId id="267" r:id="rId4"/>
    <p:sldId id="268" r:id="rId5"/>
    <p:sldId id="269" r:id="rId6"/>
    <p:sldId id="270" r:id="rId7"/>
    <p:sldId id="273" r:id="rId8"/>
    <p:sldId id="275" r:id="rId9"/>
    <p:sldId id="274" r:id="rId10"/>
    <p:sldId id="276" r:id="rId11"/>
    <p:sldId id="272" r:id="rId12"/>
    <p:sldId id="271" r:id="rId13"/>
    <p:sldId id="277" r:id="rId14"/>
    <p:sldId id="278" r:id="rId15"/>
    <p:sldId id="280" r:id="rId16"/>
    <p:sldId id="279" r:id="rId17"/>
    <p:sldId id="281" r:id="rId18"/>
    <p:sldId id="282" r:id="rId19"/>
    <p:sldId id="285" r:id="rId20"/>
    <p:sldId id="283" r:id="rId21"/>
    <p:sldId id="284" r:id="rId22"/>
    <p:sldId id="286" r:id="rId23"/>
    <p:sldId id="287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C4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408" y="10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BDEFC0-0BFD-4FA6-A7E7-80EDF336AB19}" type="doc">
      <dgm:prSet loTypeId="urn:microsoft.com/office/officeart/2008/layout/HorizontalMultiLevelHierarchy" loCatId="hierarchy" qsTypeId="urn:microsoft.com/office/officeart/2005/8/quickstyle/simple2" qsCatId="simple" csTypeId="urn:microsoft.com/office/officeart/2005/8/colors/accent3_4" csCatId="accent3" phldr="1"/>
      <dgm:spPr/>
      <dgm:t>
        <a:bodyPr/>
        <a:lstStyle/>
        <a:p>
          <a:endParaRPr lang="ru-RU"/>
        </a:p>
      </dgm:t>
    </dgm:pt>
    <dgm:pt modelId="{3ED3F8D7-FD78-43BF-9AA7-BE14AF94872F}">
      <dgm:prSet phldrT="[Текст]"/>
      <dgm:spPr/>
      <dgm:t>
        <a:bodyPr/>
        <a:lstStyle/>
        <a:p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ВСОКО</a:t>
          </a:r>
          <a:endParaRPr lang="ru-RU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4120A1-8B55-4186-92E7-C5CACFF6F167}" type="parTrans" cxnId="{0420549D-D481-4520-A95E-C923561BB04B}">
      <dgm:prSet/>
      <dgm:spPr/>
      <dgm:t>
        <a:bodyPr/>
        <a:lstStyle/>
        <a:p>
          <a:endParaRPr lang="ru-RU"/>
        </a:p>
      </dgm:t>
    </dgm:pt>
    <dgm:pt modelId="{DBC23E81-7F52-4B83-ABD1-709D25C8693D}" type="sibTrans" cxnId="{0420549D-D481-4520-A95E-C923561BB04B}">
      <dgm:prSet/>
      <dgm:spPr/>
      <dgm:t>
        <a:bodyPr/>
        <a:lstStyle/>
        <a:p>
          <a:endParaRPr lang="ru-RU"/>
        </a:p>
      </dgm:t>
    </dgm:pt>
    <dgm:pt modelId="{20D52FAE-F868-455C-887A-01E6ACA8019E}">
      <dgm:prSet phldrT="[Текст]"/>
      <dgm:spPr/>
      <dgm:t>
        <a:bodyPr/>
        <a:lstStyle/>
        <a:p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Цели</a:t>
          </a:r>
          <a:endParaRPr lang="ru-RU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612959-A208-40C2-B931-0E1E53B629B5}" type="parTrans" cxnId="{27608412-3920-44D9-9DAD-0E89CDE25D10}">
      <dgm:prSet/>
      <dgm:spPr/>
      <dgm:t>
        <a:bodyPr/>
        <a:lstStyle/>
        <a:p>
          <a:endParaRPr lang="ru-RU"/>
        </a:p>
      </dgm:t>
    </dgm:pt>
    <dgm:pt modelId="{7EE8E864-7442-4799-B09B-37A8E463D9A3}" type="sibTrans" cxnId="{27608412-3920-44D9-9DAD-0E89CDE25D10}">
      <dgm:prSet/>
      <dgm:spPr/>
      <dgm:t>
        <a:bodyPr/>
        <a:lstStyle/>
        <a:p>
          <a:endParaRPr lang="ru-RU"/>
        </a:p>
      </dgm:t>
    </dgm:pt>
    <dgm:pt modelId="{C5D74FD6-F722-4496-AF39-74B578A19EFF}">
      <dgm:prSet phldrT="[Текст]"/>
      <dgm:spPr/>
      <dgm:t>
        <a:bodyPr/>
        <a:lstStyle/>
        <a:p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Задачи</a:t>
          </a:r>
          <a:endParaRPr lang="ru-RU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204948-9515-46B6-8619-A86B6E75F365}" type="parTrans" cxnId="{956C992F-453B-4F62-97E8-26AED9BDED62}">
      <dgm:prSet/>
      <dgm:spPr/>
      <dgm:t>
        <a:bodyPr/>
        <a:lstStyle/>
        <a:p>
          <a:endParaRPr lang="ru-RU"/>
        </a:p>
      </dgm:t>
    </dgm:pt>
    <dgm:pt modelId="{662BF6AB-E6C7-4D63-90A2-D80352528644}" type="sibTrans" cxnId="{956C992F-453B-4F62-97E8-26AED9BDED62}">
      <dgm:prSet/>
      <dgm:spPr/>
      <dgm:t>
        <a:bodyPr/>
        <a:lstStyle/>
        <a:p>
          <a:endParaRPr lang="ru-RU"/>
        </a:p>
      </dgm:t>
    </dgm:pt>
    <dgm:pt modelId="{3DBF889A-0640-4514-8157-2ED4C18D51C7}">
      <dgm:prSet phldrT="[Текст]"/>
      <dgm:spPr/>
      <dgm:t>
        <a:bodyPr/>
        <a:lstStyle/>
        <a:p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Принципы</a:t>
          </a:r>
          <a:endParaRPr lang="ru-RU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32027E-3F88-4D2A-B65B-4B21E4C78D5D}" type="parTrans" cxnId="{0737D86A-8926-45F1-8366-57AE5B378F73}">
      <dgm:prSet/>
      <dgm:spPr/>
      <dgm:t>
        <a:bodyPr/>
        <a:lstStyle/>
        <a:p>
          <a:endParaRPr lang="ru-RU"/>
        </a:p>
      </dgm:t>
    </dgm:pt>
    <dgm:pt modelId="{0A7FC017-4959-4C45-B49D-C5F39BA8919A}" type="sibTrans" cxnId="{0737D86A-8926-45F1-8366-57AE5B378F73}">
      <dgm:prSet/>
      <dgm:spPr/>
      <dgm:t>
        <a:bodyPr/>
        <a:lstStyle/>
        <a:p>
          <a:endParaRPr lang="ru-RU"/>
        </a:p>
      </dgm:t>
    </dgm:pt>
    <dgm:pt modelId="{C707D3D4-C994-44C8-AB5A-4B68B9D38EDC}" type="pres">
      <dgm:prSet presAssocID="{98BDEFC0-0BFD-4FA6-A7E7-80EDF336AB1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3120E41-603A-4563-BEB7-735FB13ACC5A}" type="pres">
      <dgm:prSet presAssocID="{3ED3F8D7-FD78-43BF-9AA7-BE14AF94872F}" presName="root1" presStyleCnt="0"/>
      <dgm:spPr/>
    </dgm:pt>
    <dgm:pt modelId="{F10C8436-E7BC-45BA-885B-6ADE938512B2}" type="pres">
      <dgm:prSet presAssocID="{3ED3F8D7-FD78-43BF-9AA7-BE14AF94872F}" presName="LevelOneTextNode" presStyleLbl="node0" presStyleIdx="0" presStyleCnt="1" custAng="0" custLinFactNeighborX="2928" custLinFactNeighborY="3751">
        <dgm:presLayoutVars>
          <dgm:chPref val="3"/>
        </dgm:presLayoutVars>
      </dgm:prSet>
      <dgm:spPr/>
    </dgm:pt>
    <dgm:pt modelId="{EF60B930-E0A3-4C59-BAB7-2AB67174E42E}" type="pres">
      <dgm:prSet presAssocID="{3ED3F8D7-FD78-43BF-9AA7-BE14AF94872F}" presName="level2hierChild" presStyleCnt="0"/>
      <dgm:spPr/>
    </dgm:pt>
    <dgm:pt modelId="{BA5A18D8-6EA2-47BB-A606-733E12BD5E05}" type="pres">
      <dgm:prSet presAssocID="{F0612959-A208-40C2-B931-0E1E53B629B5}" presName="conn2-1" presStyleLbl="parChTrans1D2" presStyleIdx="0" presStyleCnt="3"/>
      <dgm:spPr/>
    </dgm:pt>
    <dgm:pt modelId="{D8DD9B74-D11D-4B9F-B70A-2590A1D86747}" type="pres">
      <dgm:prSet presAssocID="{F0612959-A208-40C2-B931-0E1E53B629B5}" presName="connTx" presStyleLbl="parChTrans1D2" presStyleIdx="0" presStyleCnt="3"/>
      <dgm:spPr/>
    </dgm:pt>
    <dgm:pt modelId="{FF0AF0F3-3F87-4C81-A1DB-0DDE93374339}" type="pres">
      <dgm:prSet presAssocID="{20D52FAE-F868-455C-887A-01E6ACA8019E}" presName="root2" presStyleCnt="0"/>
      <dgm:spPr/>
    </dgm:pt>
    <dgm:pt modelId="{2E941CD4-F5A7-4C00-8643-7D59F6F45A54}" type="pres">
      <dgm:prSet presAssocID="{20D52FAE-F868-455C-887A-01E6ACA8019E}" presName="LevelTwoTextNode" presStyleLbl="node2" presStyleIdx="0" presStyleCnt="3" custLinFactNeighborX="-1798" custLinFactNeighborY="-7448">
        <dgm:presLayoutVars>
          <dgm:chPref val="3"/>
        </dgm:presLayoutVars>
      </dgm:prSet>
      <dgm:spPr/>
    </dgm:pt>
    <dgm:pt modelId="{F2051A02-7BF4-41E7-A1C8-E124EC16BC45}" type="pres">
      <dgm:prSet presAssocID="{20D52FAE-F868-455C-887A-01E6ACA8019E}" presName="level3hierChild" presStyleCnt="0"/>
      <dgm:spPr/>
    </dgm:pt>
    <dgm:pt modelId="{63E8794F-357F-4143-9953-A2FFA3475943}" type="pres">
      <dgm:prSet presAssocID="{A1204948-9515-46B6-8619-A86B6E75F365}" presName="conn2-1" presStyleLbl="parChTrans1D2" presStyleIdx="1" presStyleCnt="3"/>
      <dgm:spPr/>
    </dgm:pt>
    <dgm:pt modelId="{1025C8BC-3689-447B-A92A-85AD1F1DAB3F}" type="pres">
      <dgm:prSet presAssocID="{A1204948-9515-46B6-8619-A86B6E75F365}" presName="connTx" presStyleLbl="parChTrans1D2" presStyleIdx="1" presStyleCnt="3"/>
      <dgm:spPr/>
    </dgm:pt>
    <dgm:pt modelId="{56D8D920-1365-4655-B3EA-8586D061F2C1}" type="pres">
      <dgm:prSet presAssocID="{C5D74FD6-F722-4496-AF39-74B578A19EFF}" presName="root2" presStyleCnt="0"/>
      <dgm:spPr/>
    </dgm:pt>
    <dgm:pt modelId="{A2CAB34F-2842-4668-A3DA-5B9FF8AF1455}" type="pres">
      <dgm:prSet presAssocID="{C5D74FD6-F722-4496-AF39-74B578A19EFF}" presName="LevelTwoTextNode" presStyleLbl="node2" presStyleIdx="1" presStyleCnt="3">
        <dgm:presLayoutVars>
          <dgm:chPref val="3"/>
        </dgm:presLayoutVars>
      </dgm:prSet>
      <dgm:spPr/>
    </dgm:pt>
    <dgm:pt modelId="{34950CAB-46A3-4F57-BD89-A1ECB88679A9}" type="pres">
      <dgm:prSet presAssocID="{C5D74FD6-F722-4496-AF39-74B578A19EFF}" presName="level3hierChild" presStyleCnt="0"/>
      <dgm:spPr/>
    </dgm:pt>
    <dgm:pt modelId="{AD5AF53D-E380-4CA9-B2EF-88F0A8B9B764}" type="pres">
      <dgm:prSet presAssocID="{9432027E-3F88-4D2A-B65B-4B21E4C78D5D}" presName="conn2-1" presStyleLbl="parChTrans1D2" presStyleIdx="2" presStyleCnt="3"/>
      <dgm:spPr/>
    </dgm:pt>
    <dgm:pt modelId="{BB362456-E3D7-4E2D-A58D-BB5F920A3F19}" type="pres">
      <dgm:prSet presAssocID="{9432027E-3F88-4D2A-B65B-4B21E4C78D5D}" presName="connTx" presStyleLbl="parChTrans1D2" presStyleIdx="2" presStyleCnt="3"/>
      <dgm:spPr/>
    </dgm:pt>
    <dgm:pt modelId="{CB0049E8-4B71-4F82-945B-B6871705A18B}" type="pres">
      <dgm:prSet presAssocID="{3DBF889A-0640-4514-8157-2ED4C18D51C7}" presName="root2" presStyleCnt="0"/>
      <dgm:spPr/>
    </dgm:pt>
    <dgm:pt modelId="{6D88D488-D527-4427-BE9E-CAFC3680CDAA}" type="pres">
      <dgm:prSet presAssocID="{3DBF889A-0640-4514-8157-2ED4C18D51C7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53C2DAC-A22C-41D4-B38D-0DD881DE38A7}" type="pres">
      <dgm:prSet presAssocID="{3DBF889A-0640-4514-8157-2ED4C18D51C7}" presName="level3hierChild" presStyleCnt="0"/>
      <dgm:spPr/>
    </dgm:pt>
  </dgm:ptLst>
  <dgm:cxnLst>
    <dgm:cxn modelId="{D6F6E71D-72F0-4E25-B198-8E93EFF17D06}" type="presOf" srcId="{C5D74FD6-F722-4496-AF39-74B578A19EFF}" destId="{A2CAB34F-2842-4668-A3DA-5B9FF8AF1455}" srcOrd="0" destOrd="0" presId="urn:microsoft.com/office/officeart/2008/layout/HorizontalMultiLevelHierarchy"/>
    <dgm:cxn modelId="{71310677-DF69-4D05-BE6D-2B3DBCA1D02B}" type="presOf" srcId="{98BDEFC0-0BFD-4FA6-A7E7-80EDF336AB19}" destId="{C707D3D4-C994-44C8-AB5A-4B68B9D38EDC}" srcOrd="0" destOrd="0" presId="urn:microsoft.com/office/officeart/2008/layout/HorizontalMultiLevelHierarchy"/>
    <dgm:cxn modelId="{5031DB9F-03BA-4DB3-A6CD-E2CA57215C79}" type="presOf" srcId="{3ED3F8D7-FD78-43BF-9AA7-BE14AF94872F}" destId="{F10C8436-E7BC-45BA-885B-6ADE938512B2}" srcOrd="0" destOrd="0" presId="urn:microsoft.com/office/officeart/2008/layout/HorizontalMultiLevelHierarchy"/>
    <dgm:cxn modelId="{0737D86A-8926-45F1-8366-57AE5B378F73}" srcId="{3ED3F8D7-FD78-43BF-9AA7-BE14AF94872F}" destId="{3DBF889A-0640-4514-8157-2ED4C18D51C7}" srcOrd="2" destOrd="0" parTransId="{9432027E-3F88-4D2A-B65B-4B21E4C78D5D}" sibTransId="{0A7FC017-4959-4C45-B49D-C5F39BA8919A}"/>
    <dgm:cxn modelId="{956C992F-453B-4F62-97E8-26AED9BDED62}" srcId="{3ED3F8D7-FD78-43BF-9AA7-BE14AF94872F}" destId="{C5D74FD6-F722-4496-AF39-74B578A19EFF}" srcOrd="1" destOrd="0" parTransId="{A1204948-9515-46B6-8619-A86B6E75F365}" sibTransId="{662BF6AB-E6C7-4D63-90A2-D80352528644}"/>
    <dgm:cxn modelId="{62C7F6ED-1E9D-43AA-9A41-D90B3505ACA0}" type="presOf" srcId="{9432027E-3F88-4D2A-B65B-4B21E4C78D5D}" destId="{BB362456-E3D7-4E2D-A58D-BB5F920A3F19}" srcOrd="1" destOrd="0" presId="urn:microsoft.com/office/officeart/2008/layout/HorizontalMultiLevelHierarchy"/>
    <dgm:cxn modelId="{42518538-44C7-4AF3-9F65-13B6B7AE3C2C}" type="presOf" srcId="{A1204948-9515-46B6-8619-A86B6E75F365}" destId="{63E8794F-357F-4143-9953-A2FFA3475943}" srcOrd="0" destOrd="0" presId="urn:microsoft.com/office/officeart/2008/layout/HorizontalMultiLevelHierarchy"/>
    <dgm:cxn modelId="{10EA2768-DDBF-4D1E-90E1-C1EC4578BB7F}" type="presOf" srcId="{F0612959-A208-40C2-B931-0E1E53B629B5}" destId="{BA5A18D8-6EA2-47BB-A606-733E12BD5E05}" srcOrd="0" destOrd="0" presId="urn:microsoft.com/office/officeart/2008/layout/HorizontalMultiLevelHierarchy"/>
    <dgm:cxn modelId="{83D87484-02F6-4B66-9733-187826CC5522}" type="presOf" srcId="{20D52FAE-F868-455C-887A-01E6ACA8019E}" destId="{2E941CD4-F5A7-4C00-8643-7D59F6F45A54}" srcOrd="0" destOrd="0" presId="urn:microsoft.com/office/officeart/2008/layout/HorizontalMultiLevelHierarchy"/>
    <dgm:cxn modelId="{A7EB7282-AE2B-4C42-A3AD-E00B55A7CC57}" type="presOf" srcId="{3DBF889A-0640-4514-8157-2ED4C18D51C7}" destId="{6D88D488-D527-4427-BE9E-CAFC3680CDAA}" srcOrd="0" destOrd="0" presId="urn:microsoft.com/office/officeart/2008/layout/HorizontalMultiLevelHierarchy"/>
    <dgm:cxn modelId="{A02EAA2F-6DFA-4966-B49E-494AD98CBD3A}" type="presOf" srcId="{9432027E-3F88-4D2A-B65B-4B21E4C78D5D}" destId="{AD5AF53D-E380-4CA9-B2EF-88F0A8B9B764}" srcOrd="0" destOrd="0" presId="urn:microsoft.com/office/officeart/2008/layout/HorizontalMultiLevelHierarchy"/>
    <dgm:cxn modelId="{51E1B189-C3FB-415F-AEDA-2B4093FE2DEB}" type="presOf" srcId="{F0612959-A208-40C2-B931-0E1E53B629B5}" destId="{D8DD9B74-D11D-4B9F-B70A-2590A1D86747}" srcOrd="1" destOrd="0" presId="urn:microsoft.com/office/officeart/2008/layout/HorizontalMultiLevelHierarchy"/>
    <dgm:cxn modelId="{931DBF10-79FC-494C-8B1B-DF95ADBAB4E2}" type="presOf" srcId="{A1204948-9515-46B6-8619-A86B6E75F365}" destId="{1025C8BC-3689-447B-A92A-85AD1F1DAB3F}" srcOrd="1" destOrd="0" presId="urn:microsoft.com/office/officeart/2008/layout/HorizontalMultiLevelHierarchy"/>
    <dgm:cxn modelId="{27608412-3920-44D9-9DAD-0E89CDE25D10}" srcId="{3ED3F8D7-FD78-43BF-9AA7-BE14AF94872F}" destId="{20D52FAE-F868-455C-887A-01E6ACA8019E}" srcOrd="0" destOrd="0" parTransId="{F0612959-A208-40C2-B931-0E1E53B629B5}" sibTransId="{7EE8E864-7442-4799-B09B-37A8E463D9A3}"/>
    <dgm:cxn modelId="{0420549D-D481-4520-A95E-C923561BB04B}" srcId="{98BDEFC0-0BFD-4FA6-A7E7-80EDF336AB19}" destId="{3ED3F8D7-FD78-43BF-9AA7-BE14AF94872F}" srcOrd="0" destOrd="0" parTransId="{374120A1-8B55-4186-92E7-C5CACFF6F167}" sibTransId="{DBC23E81-7F52-4B83-ABD1-709D25C8693D}"/>
    <dgm:cxn modelId="{D31EEA6D-74C7-4DC9-B950-BC9BA105C6D3}" type="presParOf" srcId="{C707D3D4-C994-44C8-AB5A-4B68B9D38EDC}" destId="{03120E41-603A-4563-BEB7-735FB13ACC5A}" srcOrd="0" destOrd="0" presId="urn:microsoft.com/office/officeart/2008/layout/HorizontalMultiLevelHierarchy"/>
    <dgm:cxn modelId="{AE83ABD5-20C5-4B69-855C-75302667DDC4}" type="presParOf" srcId="{03120E41-603A-4563-BEB7-735FB13ACC5A}" destId="{F10C8436-E7BC-45BA-885B-6ADE938512B2}" srcOrd="0" destOrd="0" presId="urn:microsoft.com/office/officeart/2008/layout/HorizontalMultiLevelHierarchy"/>
    <dgm:cxn modelId="{08B5E17F-01A2-4DF4-B5ED-B539A9F0F47C}" type="presParOf" srcId="{03120E41-603A-4563-BEB7-735FB13ACC5A}" destId="{EF60B930-E0A3-4C59-BAB7-2AB67174E42E}" srcOrd="1" destOrd="0" presId="urn:microsoft.com/office/officeart/2008/layout/HorizontalMultiLevelHierarchy"/>
    <dgm:cxn modelId="{91534360-5128-4E60-B015-95E7FDA5AD2A}" type="presParOf" srcId="{EF60B930-E0A3-4C59-BAB7-2AB67174E42E}" destId="{BA5A18D8-6EA2-47BB-A606-733E12BD5E05}" srcOrd="0" destOrd="0" presId="urn:microsoft.com/office/officeart/2008/layout/HorizontalMultiLevelHierarchy"/>
    <dgm:cxn modelId="{CB99C2BD-E659-4317-B71F-81C2B4053404}" type="presParOf" srcId="{BA5A18D8-6EA2-47BB-A606-733E12BD5E05}" destId="{D8DD9B74-D11D-4B9F-B70A-2590A1D86747}" srcOrd="0" destOrd="0" presId="urn:microsoft.com/office/officeart/2008/layout/HorizontalMultiLevelHierarchy"/>
    <dgm:cxn modelId="{5E6F2EBA-C847-4383-A39E-A54DDB5328CB}" type="presParOf" srcId="{EF60B930-E0A3-4C59-BAB7-2AB67174E42E}" destId="{FF0AF0F3-3F87-4C81-A1DB-0DDE93374339}" srcOrd="1" destOrd="0" presId="urn:microsoft.com/office/officeart/2008/layout/HorizontalMultiLevelHierarchy"/>
    <dgm:cxn modelId="{D26FDC93-403A-4174-B4C2-438C24D34920}" type="presParOf" srcId="{FF0AF0F3-3F87-4C81-A1DB-0DDE93374339}" destId="{2E941CD4-F5A7-4C00-8643-7D59F6F45A54}" srcOrd="0" destOrd="0" presId="urn:microsoft.com/office/officeart/2008/layout/HorizontalMultiLevelHierarchy"/>
    <dgm:cxn modelId="{B06EFD61-BD7F-47E6-8CA1-CBB8FF442F1D}" type="presParOf" srcId="{FF0AF0F3-3F87-4C81-A1DB-0DDE93374339}" destId="{F2051A02-7BF4-41E7-A1C8-E124EC16BC45}" srcOrd="1" destOrd="0" presId="urn:microsoft.com/office/officeart/2008/layout/HorizontalMultiLevelHierarchy"/>
    <dgm:cxn modelId="{D4541902-40F0-46F9-B803-C0DC944D471F}" type="presParOf" srcId="{EF60B930-E0A3-4C59-BAB7-2AB67174E42E}" destId="{63E8794F-357F-4143-9953-A2FFA3475943}" srcOrd="2" destOrd="0" presId="urn:microsoft.com/office/officeart/2008/layout/HorizontalMultiLevelHierarchy"/>
    <dgm:cxn modelId="{94987D75-F6AF-4CD3-83B9-98D845DDC57E}" type="presParOf" srcId="{63E8794F-357F-4143-9953-A2FFA3475943}" destId="{1025C8BC-3689-447B-A92A-85AD1F1DAB3F}" srcOrd="0" destOrd="0" presId="urn:microsoft.com/office/officeart/2008/layout/HorizontalMultiLevelHierarchy"/>
    <dgm:cxn modelId="{92BA08F6-DC2A-4DC5-AC93-6DDB8D6C70EE}" type="presParOf" srcId="{EF60B930-E0A3-4C59-BAB7-2AB67174E42E}" destId="{56D8D920-1365-4655-B3EA-8586D061F2C1}" srcOrd="3" destOrd="0" presId="urn:microsoft.com/office/officeart/2008/layout/HorizontalMultiLevelHierarchy"/>
    <dgm:cxn modelId="{B6B2A353-1B7A-45C9-8B14-8592A0DF526B}" type="presParOf" srcId="{56D8D920-1365-4655-B3EA-8586D061F2C1}" destId="{A2CAB34F-2842-4668-A3DA-5B9FF8AF1455}" srcOrd="0" destOrd="0" presId="urn:microsoft.com/office/officeart/2008/layout/HorizontalMultiLevelHierarchy"/>
    <dgm:cxn modelId="{79FC7FB5-D4CC-4080-B571-252B51E904EF}" type="presParOf" srcId="{56D8D920-1365-4655-B3EA-8586D061F2C1}" destId="{34950CAB-46A3-4F57-BD89-A1ECB88679A9}" srcOrd="1" destOrd="0" presId="urn:microsoft.com/office/officeart/2008/layout/HorizontalMultiLevelHierarchy"/>
    <dgm:cxn modelId="{A2174B0F-6110-4E0C-BDFD-32F164EFF74C}" type="presParOf" srcId="{EF60B930-E0A3-4C59-BAB7-2AB67174E42E}" destId="{AD5AF53D-E380-4CA9-B2EF-88F0A8B9B764}" srcOrd="4" destOrd="0" presId="urn:microsoft.com/office/officeart/2008/layout/HorizontalMultiLevelHierarchy"/>
    <dgm:cxn modelId="{391FEFC0-7A6B-4CEE-AA81-707B4A7ECA06}" type="presParOf" srcId="{AD5AF53D-E380-4CA9-B2EF-88F0A8B9B764}" destId="{BB362456-E3D7-4E2D-A58D-BB5F920A3F19}" srcOrd="0" destOrd="0" presId="urn:microsoft.com/office/officeart/2008/layout/HorizontalMultiLevelHierarchy"/>
    <dgm:cxn modelId="{14F191C1-37DF-4BC9-BB93-A864A3B3A6DA}" type="presParOf" srcId="{EF60B930-E0A3-4C59-BAB7-2AB67174E42E}" destId="{CB0049E8-4B71-4F82-945B-B6871705A18B}" srcOrd="5" destOrd="0" presId="urn:microsoft.com/office/officeart/2008/layout/HorizontalMultiLevelHierarchy"/>
    <dgm:cxn modelId="{3896D120-A710-4232-8F10-5E7452986432}" type="presParOf" srcId="{CB0049E8-4B71-4F82-945B-B6871705A18B}" destId="{6D88D488-D527-4427-BE9E-CAFC3680CDAA}" srcOrd="0" destOrd="0" presId="urn:microsoft.com/office/officeart/2008/layout/HorizontalMultiLevelHierarchy"/>
    <dgm:cxn modelId="{04CF112C-4B86-4748-BE54-F89812512B1D}" type="presParOf" srcId="{CB0049E8-4B71-4F82-945B-B6871705A18B}" destId="{A53C2DAC-A22C-41D4-B38D-0DD881DE38A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483A95-C9BC-4164-ADA8-8ACBB6B731C7}" type="doc">
      <dgm:prSet loTypeId="urn:microsoft.com/office/officeart/2005/8/layout/equation2" loCatId="process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ru-RU"/>
        </a:p>
      </dgm:t>
    </dgm:pt>
    <dgm:pt modelId="{C2F80CFA-259A-4A2F-BA0B-082EAB40E6F2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Администрация школы</a:t>
          </a:r>
          <a:endParaRPr lang="ru-RU" sz="1600" b="1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62C66D-5CD4-47A3-B703-A978C78DDCF9}" type="parTrans" cxnId="{24263719-0718-45DA-9511-639293FE1B76}">
      <dgm:prSet/>
      <dgm:spPr/>
      <dgm:t>
        <a:bodyPr/>
        <a:lstStyle/>
        <a:p>
          <a:endParaRPr lang="ru-RU"/>
        </a:p>
      </dgm:t>
    </dgm:pt>
    <dgm:pt modelId="{942E99F8-962E-467E-BD8F-5B5F5E23A64D}" type="sibTrans" cxnId="{24263719-0718-45DA-9511-639293FE1B76}">
      <dgm:prSet/>
      <dgm:spPr/>
      <dgm:t>
        <a:bodyPr/>
        <a:lstStyle/>
        <a:p>
          <a:endParaRPr lang="ru-RU"/>
        </a:p>
      </dgm:t>
    </dgm:pt>
    <dgm:pt modelId="{FA3C464C-9915-49C0-AAF1-9908BF8AA6CE}">
      <dgm:prSet custT="1"/>
      <dgm:spPr/>
      <dgm:t>
        <a:bodyPr/>
        <a:lstStyle/>
        <a:p>
          <a:r>
            <a:rPr lang="ru-RU" sz="14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Методический совет школы и школьные методические объединения учителей-предметников</a:t>
          </a:r>
          <a:endParaRPr lang="ru-RU" sz="1400" b="1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815B77-55C0-46D0-8F4E-E97A23E7C670}" type="parTrans" cxnId="{926E4869-885F-424E-BEDC-618319BC93CD}">
      <dgm:prSet/>
      <dgm:spPr/>
      <dgm:t>
        <a:bodyPr/>
        <a:lstStyle/>
        <a:p>
          <a:endParaRPr lang="ru-RU"/>
        </a:p>
      </dgm:t>
    </dgm:pt>
    <dgm:pt modelId="{F857C693-B26B-4CB6-A679-F41D3E8B85D2}" type="sibTrans" cxnId="{926E4869-885F-424E-BEDC-618319BC93CD}">
      <dgm:prSet/>
      <dgm:spPr/>
      <dgm:t>
        <a:bodyPr/>
        <a:lstStyle/>
        <a:p>
          <a:endParaRPr lang="ru-RU"/>
        </a:p>
      </dgm:t>
    </dgm:pt>
    <dgm:pt modelId="{F346AC16-D63C-4BE0-BB0A-DD60403FF5CB}">
      <dgm:prSet custT="1"/>
      <dgm:spPr/>
      <dgm:t>
        <a:bodyPr/>
        <a:lstStyle/>
        <a:p>
          <a:r>
            <a:rPr lang="ru-RU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Педагогический совет школы</a:t>
          </a:r>
          <a:endParaRPr lang="ru-RU" sz="1600" b="1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EAE718-0F77-4295-A178-C1850A86FE02}" type="parTrans" cxnId="{2788EFA7-BF65-493C-8EBC-05E03F19BAF4}">
      <dgm:prSet/>
      <dgm:spPr/>
      <dgm:t>
        <a:bodyPr/>
        <a:lstStyle/>
        <a:p>
          <a:endParaRPr lang="ru-RU"/>
        </a:p>
      </dgm:t>
    </dgm:pt>
    <dgm:pt modelId="{FBC84CD9-5390-42FD-872A-5E7D3630F1F4}" type="sibTrans" cxnId="{2788EFA7-BF65-493C-8EBC-05E03F19BAF4}">
      <dgm:prSet/>
      <dgm:spPr/>
      <dgm:t>
        <a:bodyPr/>
        <a:lstStyle/>
        <a:p>
          <a:endParaRPr lang="ru-RU"/>
        </a:p>
      </dgm:t>
    </dgm:pt>
    <dgm:pt modelId="{1F79DAFA-4BE2-411E-A0FD-297CBF74A985}">
      <dgm:prSet custT="1"/>
      <dgm:spPr/>
      <dgm:t>
        <a:bodyPr/>
        <a:lstStyle/>
        <a:p>
          <a:r>
            <a:rPr lang="ru-RU" sz="18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Организационная и функциональная структура  ВСОКО</a:t>
          </a:r>
          <a:endParaRPr lang="ru-RU" sz="1800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162385-6A2F-47E0-86DA-631806237830}" type="parTrans" cxnId="{B65CE348-0D1E-40B0-888C-926CB7A8D1D3}">
      <dgm:prSet/>
      <dgm:spPr/>
      <dgm:t>
        <a:bodyPr/>
        <a:lstStyle/>
        <a:p>
          <a:endParaRPr lang="ru-RU"/>
        </a:p>
      </dgm:t>
    </dgm:pt>
    <dgm:pt modelId="{734B921E-95B5-4EC9-AE90-324AD3309557}" type="sibTrans" cxnId="{B65CE348-0D1E-40B0-888C-926CB7A8D1D3}">
      <dgm:prSet/>
      <dgm:spPr/>
      <dgm:t>
        <a:bodyPr/>
        <a:lstStyle/>
        <a:p>
          <a:endParaRPr lang="ru-RU"/>
        </a:p>
      </dgm:t>
    </dgm:pt>
    <dgm:pt modelId="{28E39188-B332-476D-818E-20F6A0B123E2}" type="pres">
      <dgm:prSet presAssocID="{22483A95-C9BC-4164-ADA8-8ACBB6B731C7}" presName="Name0" presStyleCnt="0">
        <dgm:presLayoutVars>
          <dgm:dir/>
          <dgm:resizeHandles val="exact"/>
        </dgm:presLayoutVars>
      </dgm:prSet>
      <dgm:spPr/>
    </dgm:pt>
    <dgm:pt modelId="{75105A0E-B079-4BC9-97DA-54E80F75D98E}" type="pres">
      <dgm:prSet presAssocID="{22483A95-C9BC-4164-ADA8-8ACBB6B731C7}" presName="vNodes" presStyleCnt="0"/>
      <dgm:spPr/>
    </dgm:pt>
    <dgm:pt modelId="{8913753F-DCF1-46FA-B422-8C15590265E3}" type="pres">
      <dgm:prSet presAssocID="{C2F80CFA-259A-4A2F-BA0B-082EAB40E6F2}" presName="node" presStyleLbl="node1" presStyleIdx="0" presStyleCnt="4" custScaleX="423787" custScaleY="304353" custLinFactX="105919" custLinFactY="589957" custLinFactNeighborX="200000" custLinFactNeighborY="6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2F338B-DB13-46B2-AA79-309EC3F1583D}" type="pres">
      <dgm:prSet presAssocID="{942E99F8-962E-467E-BD8F-5B5F5E23A64D}" presName="spacerT" presStyleCnt="0"/>
      <dgm:spPr/>
    </dgm:pt>
    <dgm:pt modelId="{7B8E665F-A6C0-4AD7-9D1E-00991B8609C7}" type="pres">
      <dgm:prSet presAssocID="{942E99F8-962E-467E-BD8F-5B5F5E23A64D}" presName="sibTrans" presStyleLbl="sibTrans2D1" presStyleIdx="0" presStyleCnt="3" custFlipVert="1" custScaleX="184170" custScaleY="154437" custLinFactY="651132" custLinFactNeighborX="55601" custLinFactNeighborY="700000"/>
      <dgm:spPr/>
    </dgm:pt>
    <dgm:pt modelId="{45AE51D3-5C24-4710-A2F9-A88684D5E58F}" type="pres">
      <dgm:prSet presAssocID="{942E99F8-962E-467E-BD8F-5B5F5E23A64D}" presName="spacerB" presStyleCnt="0"/>
      <dgm:spPr/>
    </dgm:pt>
    <dgm:pt modelId="{27844420-C713-40B2-AAD4-057DB828A623}" type="pres">
      <dgm:prSet presAssocID="{FA3C464C-9915-49C0-AAF1-9908BF8AA6CE}" presName="node" presStyleLbl="node1" presStyleIdx="1" presStyleCnt="4" custScaleX="433510" custScaleY="293458" custLinFactX="500000" custLinFactY="207385" custLinFactNeighborX="512296" custLinFactNeighborY="3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21C55E-B6E9-4664-8FC5-25E6D9D2E0DC}" type="pres">
      <dgm:prSet presAssocID="{F857C693-B26B-4CB6-A679-F41D3E8B85D2}" presName="spacerT" presStyleCnt="0"/>
      <dgm:spPr/>
    </dgm:pt>
    <dgm:pt modelId="{0752F6D4-32EE-4199-BE32-F0A724E4FBB7}" type="pres">
      <dgm:prSet presAssocID="{F857C693-B26B-4CB6-A679-F41D3E8B85D2}" presName="sibTrans" presStyleLbl="sibTrans2D1" presStyleIdx="1" presStyleCnt="3" custScaleX="170565" custScaleY="152687" custLinFactX="500000" custLinFactY="46733" custLinFactNeighborX="529135" custLinFactNeighborY="100000"/>
      <dgm:spPr/>
    </dgm:pt>
    <dgm:pt modelId="{9EDDA502-0EDB-4282-B266-0C60504B5FC3}" type="pres">
      <dgm:prSet presAssocID="{F857C693-B26B-4CB6-A679-F41D3E8B85D2}" presName="spacerB" presStyleCnt="0"/>
      <dgm:spPr/>
    </dgm:pt>
    <dgm:pt modelId="{906E2247-F495-4348-987B-88E5736EF28F}" type="pres">
      <dgm:prSet presAssocID="{F346AC16-D63C-4BE0-BB0A-DD60403FF5CB}" presName="node" presStyleLbl="node1" presStyleIdx="2" presStyleCnt="4" custScaleX="458733" custScaleY="334454" custLinFactX="-100000" custLinFactY="-164222" custLinFactNeighborX="-167828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2A61DC-CD15-43A9-96D8-AD40ABC44652}" type="pres">
      <dgm:prSet presAssocID="{22483A95-C9BC-4164-ADA8-8ACBB6B731C7}" presName="sibTransLast" presStyleLbl="sibTrans2D1" presStyleIdx="2" presStyleCnt="3"/>
      <dgm:spPr/>
    </dgm:pt>
    <dgm:pt modelId="{9D75C512-8FD5-4292-B823-0913E77CA919}" type="pres">
      <dgm:prSet presAssocID="{22483A95-C9BC-4164-ADA8-8ACBB6B731C7}" presName="connectorText" presStyleLbl="sibTrans2D1" presStyleIdx="2" presStyleCnt="3"/>
      <dgm:spPr/>
    </dgm:pt>
    <dgm:pt modelId="{439FAE77-4B08-443B-982F-B007CB41ED54}" type="pres">
      <dgm:prSet presAssocID="{22483A95-C9BC-4164-ADA8-8ACBB6B731C7}" presName="lastNode" presStyleLbl="node1" presStyleIdx="3" presStyleCnt="4" custScaleX="275919" custScaleY="193131" custLinFactX="-96150" custLinFactY="-51189" custLinFactNeighborX="-100000" custLinFactNeighborY="-100000">
        <dgm:presLayoutVars>
          <dgm:bulletEnabled val="1"/>
        </dgm:presLayoutVars>
      </dgm:prSet>
      <dgm:spPr/>
    </dgm:pt>
  </dgm:ptLst>
  <dgm:cxnLst>
    <dgm:cxn modelId="{CFF2E8A3-6A72-4271-8C45-E8595DEE435C}" type="presOf" srcId="{F857C693-B26B-4CB6-A679-F41D3E8B85D2}" destId="{0752F6D4-32EE-4199-BE32-F0A724E4FBB7}" srcOrd="0" destOrd="0" presId="urn:microsoft.com/office/officeart/2005/8/layout/equation2"/>
    <dgm:cxn modelId="{FCC857E8-E7C0-460F-8A57-6D5B09682509}" type="presOf" srcId="{FBC84CD9-5390-42FD-872A-5E7D3630F1F4}" destId="{F12A61DC-CD15-43A9-96D8-AD40ABC44652}" srcOrd="0" destOrd="0" presId="urn:microsoft.com/office/officeart/2005/8/layout/equation2"/>
    <dgm:cxn modelId="{926E4869-885F-424E-BEDC-618319BC93CD}" srcId="{22483A95-C9BC-4164-ADA8-8ACBB6B731C7}" destId="{FA3C464C-9915-49C0-AAF1-9908BF8AA6CE}" srcOrd="1" destOrd="0" parTransId="{B3815B77-55C0-46D0-8F4E-E97A23E7C670}" sibTransId="{F857C693-B26B-4CB6-A679-F41D3E8B85D2}"/>
    <dgm:cxn modelId="{2788EFA7-BF65-493C-8EBC-05E03F19BAF4}" srcId="{22483A95-C9BC-4164-ADA8-8ACBB6B731C7}" destId="{F346AC16-D63C-4BE0-BB0A-DD60403FF5CB}" srcOrd="2" destOrd="0" parTransId="{F4EAE718-0F77-4295-A178-C1850A86FE02}" sibTransId="{FBC84CD9-5390-42FD-872A-5E7D3630F1F4}"/>
    <dgm:cxn modelId="{11A2BD65-1A38-405F-B6E7-EAF5FA5B4D0D}" type="presOf" srcId="{1F79DAFA-4BE2-411E-A0FD-297CBF74A985}" destId="{439FAE77-4B08-443B-982F-B007CB41ED54}" srcOrd="0" destOrd="0" presId="urn:microsoft.com/office/officeart/2005/8/layout/equation2"/>
    <dgm:cxn modelId="{E3E47EBE-E862-4745-893D-C2F32824E46C}" type="presOf" srcId="{FA3C464C-9915-49C0-AAF1-9908BF8AA6CE}" destId="{27844420-C713-40B2-AAD4-057DB828A623}" srcOrd="0" destOrd="0" presId="urn:microsoft.com/office/officeart/2005/8/layout/equation2"/>
    <dgm:cxn modelId="{85AAC8CF-F374-4307-902F-742E385C052E}" type="presOf" srcId="{22483A95-C9BC-4164-ADA8-8ACBB6B731C7}" destId="{28E39188-B332-476D-818E-20F6A0B123E2}" srcOrd="0" destOrd="0" presId="urn:microsoft.com/office/officeart/2005/8/layout/equation2"/>
    <dgm:cxn modelId="{E584EE31-9492-4360-A954-027AB7184289}" type="presOf" srcId="{942E99F8-962E-467E-BD8F-5B5F5E23A64D}" destId="{7B8E665F-A6C0-4AD7-9D1E-00991B8609C7}" srcOrd="0" destOrd="0" presId="urn:microsoft.com/office/officeart/2005/8/layout/equation2"/>
    <dgm:cxn modelId="{B65CE348-0D1E-40B0-888C-926CB7A8D1D3}" srcId="{22483A95-C9BC-4164-ADA8-8ACBB6B731C7}" destId="{1F79DAFA-4BE2-411E-A0FD-297CBF74A985}" srcOrd="3" destOrd="0" parTransId="{8F162385-6A2F-47E0-86DA-631806237830}" sibTransId="{734B921E-95B5-4EC9-AE90-324AD3309557}"/>
    <dgm:cxn modelId="{24263719-0718-45DA-9511-639293FE1B76}" srcId="{22483A95-C9BC-4164-ADA8-8ACBB6B731C7}" destId="{C2F80CFA-259A-4A2F-BA0B-082EAB40E6F2}" srcOrd="0" destOrd="0" parTransId="{5662C66D-5CD4-47A3-B703-A978C78DDCF9}" sibTransId="{942E99F8-962E-467E-BD8F-5B5F5E23A64D}"/>
    <dgm:cxn modelId="{3AA7E1C6-ABCD-45E5-8530-04AD025A2CDE}" type="presOf" srcId="{C2F80CFA-259A-4A2F-BA0B-082EAB40E6F2}" destId="{8913753F-DCF1-46FA-B422-8C15590265E3}" srcOrd="0" destOrd="0" presId="urn:microsoft.com/office/officeart/2005/8/layout/equation2"/>
    <dgm:cxn modelId="{403DA476-E492-4917-B97C-3E58FEB94D90}" type="presOf" srcId="{F346AC16-D63C-4BE0-BB0A-DD60403FF5CB}" destId="{906E2247-F495-4348-987B-88E5736EF28F}" srcOrd="0" destOrd="0" presId="urn:microsoft.com/office/officeart/2005/8/layout/equation2"/>
    <dgm:cxn modelId="{CB69D2CB-D086-4280-B0B7-714917CFC327}" type="presOf" srcId="{FBC84CD9-5390-42FD-872A-5E7D3630F1F4}" destId="{9D75C512-8FD5-4292-B823-0913E77CA919}" srcOrd="1" destOrd="0" presId="urn:microsoft.com/office/officeart/2005/8/layout/equation2"/>
    <dgm:cxn modelId="{C36562A7-7CBB-4CD8-92ED-3B05F32A737D}" type="presParOf" srcId="{28E39188-B332-476D-818E-20F6A0B123E2}" destId="{75105A0E-B079-4BC9-97DA-54E80F75D98E}" srcOrd="0" destOrd="0" presId="urn:microsoft.com/office/officeart/2005/8/layout/equation2"/>
    <dgm:cxn modelId="{0E11534B-4698-460F-ACBC-889B54CD4BEA}" type="presParOf" srcId="{75105A0E-B079-4BC9-97DA-54E80F75D98E}" destId="{8913753F-DCF1-46FA-B422-8C15590265E3}" srcOrd="0" destOrd="0" presId="urn:microsoft.com/office/officeart/2005/8/layout/equation2"/>
    <dgm:cxn modelId="{B89DF958-3FAA-4488-8A7B-4633F242A928}" type="presParOf" srcId="{75105A0E-B079-4BC9-97DA-54E80F75D98E}" destId="{AA2F338B-DB13-46B2-AA79-309EC3F1583D}" srcOrd="1" destOrd="0" presId="urn:microsoft.com/office/officeart/2005/8/layout/equation2"/>
    <dgm:cxn modelId="{1EB2BF0B-9C1A-49EA-AA3C-DB7BC6026208}" type="presParOf" srcId="{75105A0E-B079-4BC9-97DA-54E80F75D98E}" destId="{7B8E665F-A6C0-4AD7-9D1E-00991B8609C7}" srcOrd="2" destOrd="0" presId="urn:microsoft.com/office/officeart/2005/8/layout/equation2"/>
    <dgm:cxn modelId="{7863419D-537F-4D8D-9A56-476DE846EC7D}" type="presParOf" srcId="{75105A0E-B079-4BC9-97DA-54E80F75D98E}" destId="{45AE51D3-5C24-4710-A2F9-A88684D5E58F}" srcOrd="3" destOrd="0" presId="urn:microsoft.com/office/officeart/2005/8/layout/equation2"/>
    <dgm:cxn modelId="{3773F91F-6CB5-47D7-B594-2A45F5F30A29}" type="presParOf" srcId="{75105A0E-B079-4BC9-97DA-54E80F75D98E}" destId="{27844420-C713-40B2-AAD4-057DB828A623}" srcOrd="4" destOrd="0" presId="urn:microsoft.com/office/officeart/2005/8/layout/equation2"/>
    <dgm:cxn modelId="{39830086-22C5-45B4-87DB-5E24A82C0F44}" type="presParOf" srcId="{75105A0E-B079-4BC9-97DA-54E80F75D98E}" destId="{E321C55E-B6E9-4664-8FC5-25E6D9D2E0DC}" srcOrd="5" destOrd="0" presId="urn:microsoft.com/office/officeart/2005/8/layout/equation2"/>
    <dgm:cxn modelId="{255F5117-D4A2-4158-BA05-688E0B0BDBB5}" type="presParOf" srcId="{75105A0E-B079-4BC9-97DA-54E80F75D98E}" destId="{0752F6D4-32EE-4199-BE32-F0A724E4FBB7}" srcOrd="6" destOrd="0" presId="urn:microsoft.com/office/officeart/2005/8/layout/equation2"/>
    <dgm:cxn modelId="{02B1E77C-8724-4BA9-BF01-EADD3C7F963C}" type="presParOf" srcId="{75105A0E-B079-4BC9-97DA-54E80F75D98E}" destId="{9EDDA502-0EDB-4282-B266-0C60504B5FC3}" srcOrd="7" destOrd="0" presId="urn:microsoft.com/office/officeart/2005/8/layout/equation2"/>
    <dgm:cxn modelId="{FE3C546A-0224-4993-A501-90BB15FB8FC5}" type="presParOf" srcId="{75105A0E-B079-4BC9-97DA-54E80F75D98E}" destId="{906E2247-F495-4348-987B-88E5736EF28F}" srcOrd="8" destOrd="0" presId="urn:microsoft.com/office/officeart/2005/8/layout/equation2"/>
    <dgm:cxn modelId="{EC90DEE8-266D-4EC5-B59A-2D4C654D6F8F}" type="presParOf" srcId="{28E39188-B332-476D-818E-20F6A0B123E2}" destId="{F12A61DC-CD15-43A9-96D8-AD40ABC44652}" srcOrd="1" destOrd="0" presId="urn:microsoft.com/office/officeart/2005/8/layout/equation2"/>
    <dgm:cxn modelId="{BE85B4A7-2DBF-4AB8-AC23-0B392BCD7897}" type="presParOf" srcId="{F12A61DC-CD15-43A9-96D8-AD40ABC44652}" destId="{9D75C512-8FD5-4292-B823-0913E77CA919}" srcOrd="0" destOrd="0" presId="urn:microsoft.com/office/officeart/2005/8/layout/equation2"/>
    <dgm:cxn modelId="{ABF58250-69C3-403F-B46C-D8204F2863DB}" type="presParOf" srcId="{28E39188-B332-476D-818E-20F6A0B123E2}" destId="{439FAE77-4B08-443B-982F-B007CB41ED54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F29288-C634-43BB-970D-C149DDE34B3A}" type="doc">
      <dgm:prSet loTypeId="urn:microsoft.com/office/officeart/2005/8/layout/matrix1" loCatId="matrix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ru-RU"/>
        </a:p>
      </dgm:t>
    </dgm:pt>
    <dgm:pt modelId="{26D754AD-E055-4C8B-BD1D-92059B7BC32A}">
      <dgm:prSet phldrT="[Текст]"/>
      <dgm:spPr/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Оценка качества образования осуществляется посредством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BBEA91-54BF-4649-BF75-FF1736317898}" type="parTrans" cxnId="{6BCB2874-D76E-4ADE-9CD0-2D335E6890DA}">
      <dgm:prSet/>
      <dgm:spPr/>
      <dgm:t>
        <a:bodyPr/>
        <a:lstStyle/>
        <a:p>
          <a:endParaRPr lang="ru-RU"/>
        </a:p>
      </dgm:t>
    </dgm:pt>
    <dgm:pt modelId="{BE3B3939-8437-4291-9B54-E28B38BC930D}" type="sibTrans" cxnId="{6BCB2874-D76E-4ADE-9CD0-2D335E6890DA}">
      <dgm:prSet/>
      <dgm:spPr/>
      <dgm:t>
        <a:bodyPr/>
        <a:lstStyle/>
        <a:p>
          <a:endParaRPr lang="ru-RU"/>
        </a:p>
      </dgm:t>
    </dgm:pt>
    <dgm:pt modelId="{7780B22A-7B6E-4ECA-B767-F6B7322EA572}">
      <dgm:prSet phldrT="[Текст]"/>
      <dgm:spPr/>
      <dgm:t>
        <a:bodyPr/>
        <a:lstStyle/>
        <a:p>
          <a:r>
            <a: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* Системы ВШК</a:t>
          </a:r>
        </a:p>
        <a:p>
          <a:r>
            <a: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* Мониторинга качества образования</a:t>
          </a:r>
          <a:endParaRPr lang="ru-RU" b="1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0EB9CA-EE87-4632-ACC6-6AC66BF2463E}" type="parTrans" cxnId="{FD790617-ABB0-4671-8DCB-3FE67803255C}">
      <dgm:prSet/>
      <dgm:spPr/>
      <dgm:t>
        <a:bodyPr/>
        <a:lstStyle/>
        <a:p>
          <a:endParaRPr lang="ru-RU"/>
        </a:p>
      </dgm:t>
    </dgm:pt>
    <dgm:pt modelId="{39D51E70-E221-43A5-82E6-589F46882BD7}" type="sibTrans" cxnId="{FD790617-ABB0-4671-8DCB-3FE67803255C}">
      <dgm:prSet/>
      <dgm:spPr/>
      <dgm:t>
        <a:bodyPr/>
        <a:lstStyle/>
        <a:p>
          <a:endParaRPr lang="ru-RU"/>
        </a:p>
      </dgm:t>
    </dgm:pt>
    <dgm:pt modelId="{F3F1E67F-8A82-45CC-9BC5-521EB87AA7C5}">
      <dgm:prSet phldrT="[Текст]"/>
      <dgm:spPr/>
      <dgm:t>
        <a:bodyPr/>
        <a:lstStyle/>
        <a:p>
          <a:r>
            <a: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* Лицензирования</a:t>
          </a:r>
        </a:p>
        <a:p>
          <a:r>
            <a: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* Государственной аккредитации </a:t>
          </a:r>
          <a:endParaRPr lang="ru-RU" b="1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B0434C-012B-4576-8BBC-6EFD89804C41}" type="parTrans" cxnId="{772F4224-EBA6-4758-8A76-601334B9B8C6}">
      <dgm:prSet/>
      <dgm:spPr/>
      <dgm:t>
        <a:bodyPr/>
        <a:lstStyle/>
        <a:p>
          <a:endParaRPr lang="ru-RU"/>
        </a:p>
      </dgm:t>
    </dgm:pt>
    <dgm:pt modelId="{8BEBB575-0B76-4673-8019-C6C41B7665D5}" type="sibTrans" cxnId="{772F4224-EBA6-4758-8A76-601334B9B8C6}">
      <dgm:prSet/>
      <dgm:spPr/>
      <dgm:t>
        <a:bodyPr/>
        <a:lstStyle/>
        <a:p>
          <a:endParaRPr lang="ru-RU"/>
        </a:p>
      </dgm:t>
    </dgm:pt>
    <dgm:pt modelId="{C0D04EDF-6775-4A3C-BB9C-35845C4CCE54}">
      <dgm:prSet phldrT="[Текст]"/>
      <dgm:spPr/>
      <dgm:t>
        <a:bodyPr/>
        <a:lstStyle/>
        <a:p>
          <a:r>
            <a: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* Государственной итоговой аттестации выпускников </a:t>
          </a:r>
          <a:endParaRPr lang="ru-RU" b="1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9A8E90-4665-4D81-98C1-D92ADD2A37A4}" type="parTrans" cxnId="{3BDF4D6B-1C73-4C71-80C4-BD1311114AC7}">
      <dgm:prSet/>
      <dgm:spPr/>
      <dgm:t>
        <a:bodyPr/>
        <a:lstStyle/>
        <a:p>
          <a:endParaRPr lang="ru-RU"/>
        </a:p>
      </dgm:t>
    </dgm:pt>
    <dgm:pt modelId="{1AADEB5B-33A4-4BA0-9FB8-B04239AECF3F}" type="sibTrans" cxnId="{3BDF4D6B-1C73-4C71-80C4-BD1311114AC7}">
      <dgm:prSet/>
      <dgm:spPr/>
      <dgm:t>
        <a:bodyPr/>
        <a:lstStyle/>
        <a:p>
          <a:endParaRPr lang="ru-RU"/>
        </a:p>
      </dgm:t>
    </dgm:pt>
    <dgm:pt modelId="{8632ACF3-FABA-4BD9-A847-17544551B0D7}">
      <dgm:prSet phldrT="[Текст]" phldr="1"/>
      <dgm:spPr/>
      <dgm:t>
        <a:bodyPr/>
        <a:lstStyle/>
        <a:p>
          <a:endParaRPr lang="ru-RU"/>
        </a:p>
      </dgm:t>
    </dgm:pt>
    <dgm:pt modelId="{A9ADD0BF-6C8F-4CAE-BA38-46543667BEFA}" type="parTrans" cxnId="{8383DA83-8DEB-4F0A-A034-2F87DEAF2F54}">
      <dgm:prSet/>
      <dgm:spPr/>
      <dgm:t>
        <a:bodyPr/>
        <a:lstStyle/>
        <a:p>
          <a:endParaRPr lang="ru-RU"/>
        </a:p>
      </dgm:t>
    </dgm:pt>
    <dgm:pt modelId="{231680DE-9553-4954-817D-BF472068913D}" type="sibTrans" cxnId="{8383DA83-8DEB-4F0A-A034-2F87DEAF2F54}">
      <dgm:prSet/>
      <dgm:spPr/>
      <dgm:t>
        <a:bodyPr/>
        <a:lstStyle/>
        <a:p>
          <a:endParaRPr lang="ru-RU"/>
        </a:p>
      </dgm:t>
    </dgm:pt>
    <dgm:pt modelId="{040B0F89-4CF0-4601-84F6-A4EAA9F970D9}">
      <dgm:prSet/>
      <dgm:spPr/>
      <dgm:t>
        <a:bodyPr/>
        <a:lstStyle/>
        <a:p>
          <a:r>
            <a:rPr lang="ru-RU" b="0" cap="none" spc="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* </a:t>
          </a:r>
          <a:r>
            <a:rPr lang="ru-RU" b="1" cap="none" spc="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Общественной экспертизы качества образования</a:t>
          </a:r>
          <a:endParaRPr lang="ru-RU" b="1" cap="none" spc="0" dirty="0" smtClean="0">
            <a:ln w="0"/>
            <a:solidFill>
              <a:schemeClr val="tx1">
                <a:lumMod val="95000"/>
                <a:lumOff val="5000"/>
              </a:schemeClr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D0F14B-7C12-4731-BE01-C7C32C92A1BA}" type="parTrans" cxnId="{180C081A-0D40-4B11-BA73-693F8FC0EC20}">
      <dgm:prSet/>
      <dgm:spPr/>
      <dgm:t>
        <a:bodyPr/>
        <a:lstStyle/>
        <a:p>
          <a:endParaRPr lang="ru-RU"/>
        </a:p>
      </dgm:t>
    </dgm:pt>
    <dgm:pt modelId="{DCB59466-9939-432C-946F-DEB26A98A6B3}" type="sibTrans" cxnId="{180C081A-0D40-4B11-BA73-693F8FC0EC20}">
      <dgm:prSet/>
      <dgm:spPr/>
      <dgm:t>
        <a:bodyPr/>
        <a:lstStyle/>
        <a:p>
          <a:endParaRPr lang="ru-RU"/>
        </a:p>
      </dgm:t>
    </dgm:pt>
    <dgm:pt modelId="{E733FB8F-A257-45AA-9C9E-47C3B3C8C5B4}" type="pres">
      <dgm:prSet presAssocID="{50F29288-C634-43BB-970D-C149DDE34B3A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3AFC5AB-3454-4444-B461-DB49E8398919}" type="pres">
      <dgm:prSet presAssocID="{50F29288-C634-43BB-970D-C149DDE34B3A}" presName="matrix" presStyleCnt="0"/>
      <dgm:spPr/>
    </dgm:pt>
    <dgm:pt modelId="{055E5C29-0DA6-433A-9C75-0D79787AF295}" type="pres">
      <dgm:prSet presAssocID="{50F29288-C634-43BB-970D-C149DDE34B3A}" presName="tile1" presStyleLbl="node1" presStyleIdx="0" presStyleCnt="4" custLinFactNeighborX="0" custLinFactNeighborY="0"/>
      <dgm:spPr/>
      <dgm:t>
        <a:bodyPr/>
        <a:lstStyle/>
        <a:p>
          <a:endParaRPr lang="ru-RU"/>
        </a:p>
      </dgm:t>
    </dgm:pt>
    <dgm:pt modelId="{F991CAA7-1F48-4605-8AFC-E74D8EFB8BDD}" type="pres">
      <dgm:prSet presAssocID="{50F29288-C634-43BB-970D-C149DDE34B3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4CEB92-C8BB-421C-A5CB-A6673E517845}" type="pres">
      <dgm:prSet presAssocID="{50F29288-C634-43BB-970D-C149DDE34B3A}" presName="tile2" presStyleLbl="node1" presStyleIdx="1" presStyleCnt="4" custScaleX="102318" custLinFactNeighborX="-1159"/>
      <dgm:spPr/>
      <dgm:t>
        <a:bodyPr/>
        <a:lstStyle/>
        <a:p>
          <a:endParaRPr lang="ru-RU"/>
        </a:p>
      </dgm:t>
    </dgm:pt>
    <dgm:pt modelId="{E7852B2A-DA28-47FE-8F5D-9406F4C5F4E3}" type="pres">
      <dgm:prSet presAssocID="{50F29288-C634-43BB-970D-C149DDE34B3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9F83CF-6F08-42EC-AACB-CB056B4B2E8D}" type="pres">
      <dgm:prSet presAssocID="{50F29288-C634-43BB-970D-C149DDE34B3A}" presName="tile3" presStyleLbl="node1" presStyleIdx="2" presStyleCnt="4" custLinFactNeighborY="173"/>
      <dgm:spPr/>
      <dgm:t>
        <a:bodyPr/>
        <a:lstStyle/>
        <a:p>
          <a:endParaRPr lang="ru-RU"/>
        </a:p>
      </dgm:t>
    </dgm:pt>
    <dgm:pt modelId="{3DB0F66B-B5DB-4920-B948-939980A44AED}" type="pres">
      <dgm:prSet presAssocID="{50F29288-C634-43BB-970D-C149DDE34B3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E9D88-231C-4542-9320-A5610C3DE9E9}" type="pres">
      <dgm:prSet presAssocID="{50F29288-C634-43BB-970D-C149DDE34B3A}" presName="tile4" presStyleLbl="node1" presStyleIdx="3" presStyleCnt="4"/>
      <dgm:spPr/>
    </dgm:pt>
    <dgm:pt modelId="{7D67BF23-47A6-4745-9CD0-C8C58092A8CB}" type="pres">
      <dgm:prSet presAssocID="{50F29288-C634-43BB-970D-C149DDE34B3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290DA23D-6C13-4065-BEA1-464EB40D20C0}" type="pres">
      <dgm:prSet presAssocID="{50F29288-C634-43BB-970D-C149DDE34B3A}" presName="centerTile" presStyleLbl="fgShp" presStyleIdx="0" presStyleCnt="1" custScaleX="147484" custScaleY="146320" custLinFactNeighborX="-3122" custLinFactNeighborY="693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772F4224-EBA6-4758-8A76-601334B9B8C6}" srcId="{26D754AD-E055-4C8B-BD1D-92059B7BC32A}" destId="{F3F1E67F-8A82-45CC-9BC5-521EB87AA7C5}" srcOrd="1" destOrd="0" parTransId="{B5B0434C-012B-4576-8BBC-6EFD89804C41}" sibTransId="{8BEBB575-0B76-4673-8019-C6C41B7665D5}"/>
    <dgm:cxn modelId="{57473BE9-25C3-4F57-AD77-6EDACB03B428}" type="presOf" srcId="{7780B22A-7B6E-4ECA-B767-F6B7322EA572}" destId="{055E5C29-0DA6-433A-9C75-0D79787AF295}" srcOrd="0" destOrd="0" presId="urn:microsoft.com/office/officeart/2005/8/layout/matrix1"/>
    <dgm:cxn modelId="{5E4DA8ED-18D9-48B3-BAB2-3D203A8EDB57}" type="presOf" srcId="{F3F1E67F-8A82-45CC-9BC5-521EB87AA7C5}" destId="{674CEB92-C8BB-421C-A5CB-A6673E517845}" srcOrd="0" destOrd="0" presId="urn:microsoft.com/office/officeart/2005/8/layout/matrix1"/>
    <dgm:cxn modelId="{AB3C72A9-035A-4D03-BB14-D1A7297E9D50}" type="presOf" srcId="{040B0F89-4CF0-4601-84F6-A4EAA9F970D9}" destId="{0C9E9D88-231C-4542-9320-A5610C3DE9E9}" srcOrd="0" destOrd="0" presId="urn:microsoft.com/office/officeart/2005/8/layout/matrix1"/>
    <dgm:cxn modelId="{FD790617-ABB0-4671-8DCB-3FE67803255C}" srcId="{26D754AD-E055-4C8B-BD1D-92059B7BC32A}" destId="{7780B22A-7B6E-4ECA-B767-F6B7322EA572}" srcOrd="0" destOrd="0" parTransId="{A80EB9CA-EE87-4632-ACC6-6AC66BF2463E}" sibTransId="{39D51E70-E221-43A5-82E6-589F46882BD7}"/>
    <dgm:cxn modelId="{E22BBF3C-5D98-4D21-A408-96C1B48175BD}" type="presOf" srcId="{040B0F89-4CF0-4601-84F6-A4EAA9F970D9}" destId="{7D67BF23-47A6-4745-9CD0-C8C58092A8CB}" srcOrd="1" destOrd="0" presId="urn:microsoft.com/office/officeart/2005/8/layout/matrix1"/>
    <dgm:cxn modelId="{68DF6ADB-A929-4AC5-8584-1296B8317B43}" type="presOf" srcId="{C0D04EDF-6775-4A3C-BB9C-35845C4CCE54}" destId="{3DB0F66B-B5DB-4920-B948-939980A44AED}" srcOrd="1" destOrd="0" presId="urn:microsoft.com/office/officeart/2005/8/layout/matrix1"/>
    <dgm:cxn modelId="{3BDF4D6B-1C73-4C71-80C4-BD1311114AC7}" srcId="{26D754AD-E055-4C8B-BD1D-92059B7BC32A}" destId="{C0D04EDF-6775-4A3C-BB9C-35845C4CCE54}" srcOrd="2" destOrd="0" parTransId="{419A8E90-4665-4D81-98C1-D92ADD2A37A4}" sibTransId="{1AADEB5B-33A4-4BA0-9FB8-B04239AECF3F}"/>
    <dgm:cxn modelId="{6ED8F2B9-A679-4A62-82E9-1B4DFCB3D868}" type="presOf" srcId="{7780B22A-7B6E-4ECA-B767-F6B7322EA572}" destId="{F991CAA7-1F48-4605-8AFC-E74D8EFB8BDD}" srcOrd="1" destOrd="0" presId="urn:microsoft.com/office/officeart/2005/8/layout/matrix1"/>
    <dgm:cxn modelId="{C11820D1-DECE-41C2-A3B9-9F80BC54575E}" type="presOf" srcId="{26D754AD-E055-4C8B-BD1D-92059B7BC32A}" destId="{290DA23D-6C13-4065-BEA1-464EB40D20C0}" srcOrd="0" destOrd="0" presId="urn:microsoft.com/office/officeart/2005/8/layout/matrix1"/>
    <dgm:cxn modelId="{8383DA83-8DEB-4F0A-A034-2F87DEAF2F54}" srcId="{26D754AD-E055-4C8B-BD1D-92059B7BC32A}" destId="{8632ACF3-FABA-4BD9-A847-17544551B0D7}" srcOrd="4" destOrd="0" parTransId="{A9ADD0BF-6C8F-4CAE-BA38-46543667BEFA}" sibTransId="{231680DE-9553-4954-817D-BF472068913D}"/>
    <dgm:cxn modelId="{F46537E6-C5B5-454F-9F94-2573C1B76212}" type="presOf" srcId="{C0D04EDF-6775-4A3C-BB9C-35845C4CCE54}" destId="{A39F83CF-6F08-42EC-AACB-CB056B4B2E8D}" srcOrd="0" destOrd="0" presId="urn:microsoft.com/office/officeart/2005/8/layout/matrix1"/>
    <dgm:cxn modelId="{6BCB2874-D76E-4ADE-9CD0-2D335E6890DA}" srcId="{50F29288-C634-43BB-970D-C149DDE34B3A}" destId="{26D754AD-E055-4C8B-BD1D-92059B7BC32A}" srcOrd="0" destOrd="0" parTransId="{2FBBEA91-54BF-4649-BF75-FF1736317898}" sibTransId="{BE3B3939-8437-4291-9B54-E28B38BC930D}"/>
    <dgm:cxn modelId="{180C081A-0D40-4B11-BA73-693F8FC0EC20}" srcId="{26D754AD-E055-4C8B-BD1D-92059B7BC32A}" destId="{040B0F89-4CF0-4601-84F6-A4EAA9F970D9}" srcOrd="3" destOrd="0" parTransId="{7ED0F14B-7C12-4731-BE01-C7C32C92A1BA}" sibTransId="{DCB59466-9939-432C-946F-DEB26A98A6B3}"/>
    <dgm:cxn modelId="{379EAC93-C95F-4CBF-B663-C0C3ED600D47}" type="presOf" srcId="{50F29288-C634-43BB-970D-C149DDE34B3A}" destId="{E733FB8F-A257-45AA-9C9E-47C3B3C8C5B4}" srcOrd="0" destOrd="0" presId="urn:microsoft.com/office/officeart/2005/8/layout/matrix1"/>
    <dgm:cxn modelId="{EE727BE4-C222-489C-B085-997D6171703A}" type="presOf" srcId="{F3F1E67F-8A82-45CC-9BC5-521EB87AA7C5}" destId="{E7852B2A-DA28-47FE-8F5D-9406F4C5F4E3}" srcOrd="1" destOrd="0" presId="urn:microsoft.com/office/officeart/2005/8/layout/matrix1"/>
    <dgm:cxn modelId="{2FE77D45-20B9-4592-8D74-0E64878D6A5B}" type="presParOf" srcId="{E733FB8F-A257-45AA-9C9E-47C3B3C8C5B4}" destId="{43AFC5AB-3454-4444-B461-DB49E8398919}" srcOrd="0" destOrd="0" presId="urn:microsoft.com/office/officeart/2005/8/layout/matrix1"/>
    <dgm:cxn modelId="{8788D01E-12AA-431D-9217-5940A147515F}" type="presParOf" srcId="{43AFC5AB-3454-4444-B461-DB49E8398919}" destId="{055E5C29-0DA6-433A-9C75-0D79787AF295}" srcOrd="0" destOrd="0" presId="urn:microsoft.com/office/officeart/2005/8/layout/matrix1"/>
    <dgm:cxn modelId="{C5EA7DF4-DB7D-4B19-8F71-DFFDA6359CC2}" type="presParOf" srcId="{43AFC5AB-3454-4444-B461-DB49E8398919}" destId="{F991CAA7-1F48-4605-8AFC-E74D8EFB8BDD}" srcOrd="1" destOrd="0" presId="urn:microsoft.com/office/officeart/2005/8/layout/matrix1"/>
    <dgm:cxn modelId="{8F2B8052-E823-43D8-8DE8-3298CB3E80C1}" type="presParOf" srcId="{43AFC5AB-3454-4444-B461-DB49E8398919}" destId="{674CEB92-C8BB-421C-A5CB-A6673E517845}" srcOrd="2" destOrd="0" presId="urn:microsoft.com/office/officeart/2005/8/layout/matrix1"/>
    <dgm:cxn modelId="{42A8C6FA-5409-401D-8DF6-6813E4A7FB32}" type="presParOf" srcId="{43AFC5AB-3454-4444-B461-DB49E8398919}" destId="{E7852B2A-DA28-47FE-8F5D-9406F4C5F4E3}" srcOrd="3" destOrd="0" presId="urn:microsoft.com/office/officeart/2005/8/layout/matrix1"/>
    <dgm:cxn modelId="{69D65391-971C-48CC-ADC5-F67F1FC85579}" type="presParOf" srcId="{43AFC5AB-3454-4444-B461-DB49E8398919}" destId="{A39F83CF-6F08-42EC-AACB-CB056B4B2E8D}" srcOrd="4" destOrd="0" presId="urn:microsoft.com/office/officeart/2005/8/layout/matrix1"/>
    <dgm:cxn modelId="{C3E37654-6B91-46AE-A4FF-FB78C7B7A7D1}" type="presParOf" srcId="{43AFC5AB-3454-4444-B461-DB49E8398919}" destId="{3DB0F66B-B5DB-4920-B948-939980A44AED}" srcOrd="5" destOrd="0" presId="urn:microsoft.com/office/officeart/2005/8/layout/matrix1"/>
    <dgm:cxn modelId="{DE5A5A78-6BA3-4226-B337-BC2082CDA91F}" type="presParOf" srcId="{43AFC5AB-3454-4444-B461-DB49E8398919}" destId="{0C9E9D88-231C-4542-9320-A5610C3DE9E9}" srcOrd="6" destOrd="0" presId="urn:microsoft.com/office/officeart/2005/8/layout/matrix1"/>
    <dgm:cxn modelId="{22F8D3F5-A7C7-443C-AB56-79D0FFA355F5}" type="presParOf" srcId="{43AFC5AB-3454-4444-B461-DB49E8398919}" destId="{7D67BF23-47A6-4745-9CD0-C8C58092A8CB}" srcOrd="7" destOrd="0" presId="urn:microsoft.com/office/officeart/2005/8/layout/matrix1"/>
    <dgm:cxn modelId="{43F99B5F-A7E5-4F14-B83C-1A5C017BECD2}" type="presParOf" srcId="{E733FB8F-A257-45AA-9C9E-47C3B3C8C5B4}" destId="{290DA23D-6C13-4065-BEA1-464EB40D20C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5AF53D-E380-4CA9-B2EF-88F0A8B9B764}">
      <dsp:nvSpPr>
        <dsp:cNvPr id="0" name=""/>
        <dsp:cNvSpPr/>
      </dsp:nvSpPr>
      <dsp:spPr>
        <a:xfrm>
          <a:off x="2777267" y="2346089"/>
          <a:ext cx="558729" cy="11143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9364" y="0"/>
              </a:lnTo>
              <a:lnTo>
                <a:pt x="279364" y="1114392"/>
              </a:lnTo>
              <a:lnTo>
                <a:pt x="558729" y="1114392"/>
              </a:lnTo>
            </a:path>
          </a:pathLst>
        </a:custGeom>
        <a:noFill/>
        <a:ln w="127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025467" y="2872120"/>
        <a:ext cx="62330" cy="62330"/>
      </dsp:txXfrm>
    </dsp:sp>
    <dsp:sp modelId="{63E8794F-357F-4143-9953-A2FFA3475943}">
      <dsp:nvSpPr>
        <dsp:cNvPr id="0" name=""/>
        <dsp:cNvSpPr/>
      </dsp:nvSpPr>
      <dsp:spPr>
        <a:xfrm>
          <a:off x="2777267" y="2300369"/>
          <a:ext cx="55872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8729" y="45720"/>
              </a:lnTo>
            </a:path>
          </a:pathLst>
        </a:custGeom>
        <a:noFill/>
        <a:ln w="127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042664" y="2332121"/>
        <a:ext cx="27936" cy="27936"/>
      </dsp:txXfrm>
    </dsp:sp>
    <dsp:sp modelId="{BA5A18D8-6EA2-47BB-A606-733E12BD5E05}">
      <dsp:nvSpPr>
        <dsp:cNvPr id="0" name=""/>
        <dsp:cNvSpPr/>
      </dsp:nvSpPr>
      <dsp:spPr>
        <a:xfrm>
          <a:off x="2777267" y="1165297"/>
          <a:ext cx="506153" cy="1180792"/>
        </a:xfrm>
        <a:custGeom>
          <a:avLst/>
          <a:gdLst/>
          <a:ahLst/>
          <a:cxnLst/>
          <a:rect l="0" t="0" r="0" b="0"/>
          <a:pathLst>
            <a:path>
              <a:moveTo>
                <a:pt x="0" y="1180792"/>
              </a:moveTo>
              <a:lnTo>
                <a:pt x="253076" y="1180792"/>
              </a:lnTo>
              <a:lnTo>
                <a:pt x="253076" y="0"/>
              </a:lnTo>
              <a:lnTo>
                <a:pt x="506153" y="0"/>
              </a:lnTo>
            </a:path>
          </a:pathLst>
        </a:custGeom>
        <a:noFill/>
        <a:ln w="127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998226" y="1723575"/>
        <a:ext cx="64235" cy="64235"/>
      </dsp:txXfrm>
    </dsp:sp>
    <dsp:sp modelId="{F10C8436-E7BC-45BA-885B-6ADE938512B2}">
      <dsp:nvSpPr>
        <dsp:cNvPr id="0" name=""/>
        <dsp:cNvSpPr/>
      </dsp:nvSpPr>
      <dsp:spPr>
        <a:xfrm rot="16200000">
          <a:off x="-14578" y="1900332"/>
          <a:ext cx="4692179" cy="891514"/>
        </a:xfrm>
        <a:prstGeom prst="rect">
          <a:avLst/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735" tIns="38735" rIns="38735" bIns="38735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1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ВСОКО</a:t>
          </a:r>
          <a:endParaRPr lang="ru-RU" sz="6100" kern="1200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14578" y="1900332"/>
        <a:ext cx="4692179" cy="891514"/>
      </dsp:txXfrm>
    </dsp:sp>
    <dsp:sp modelId="{2E941CD4-F5A7-4C00-8643-7D59F6F45A54}">
      <dsp:nvSpPr>
        <dsp:cNvPr id="0" name=""/>
        <dsp:cNvSpPr/>
      </dsp:nvSpPr>
      <dsp:spPr>
        <a:xfrm>
          <a:off x="3283421" y="719540"/>
          <a:ext cx="2924165" cy="891514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9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Цели</a:t>
          </a:r>
          <a:endParaRPr lang="ru-RU" sz="4900" kern="1200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83421" y="719540"/>
        <a:ext cx="2924165" cy="891514"/>
      </dsp:txXfrm>
    </dsp:sp>
    <dsp:sp modelId="{A2CAB34F-2842-4668-A3DA-5B9FF8AF1455}">
      <dsp:nvSpPr>
        <dsp:cNvPr id="0" name=""/>
        <dsp:cNvSpPr/>
      </dsp:nvSpPr>
      <dsp:spPr>
        <a:xfrm>
          <a:off x="3335997" y="1900332"/>
          <a:ext cx="2924165" cy="891514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9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Задачи</a:t>
          </a:r>
          <a:endParaRPr lang="ru-RU" sz="4900" kern="1200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35997" y="1900332"/>
        <a:ext cx="2924165" cy="891514"/>
      </dsp:txXfrm>
    </dsp:sp>
    <dsp:sp modelId="{6D88D488-D527-4427-BE9E-CAFC3680CDAA}">
      <dsp:nvSpPr>
        <dsp:cNvPr id="0" name=""/>
        <dsp:cNvSpPr/>
      </dsp:nvSpPr>
      <dsp:spPr>
        <a:xfrm>
          <a:off x="3335997" y="3014725"/>
          <a:ext cx="2924165" cy="891514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9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Принципы</a:t>
          </a:r>
          <a:endParaRPr lang="ru-RU" sz="4900" kern="1200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35997" y="3014725"/>
        <a:ext cx="2924165" cy="8915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13753F-DCF1-46FA-B422-8C15590265E3}">
      <dsp:nvSpPr>
        <dsp:cNvPr id="0" name=""/>
        <dsp:cNvSpPr/>
      </dsp:nvSpPr>
      <dsp:spPr>
        <a:xfrm>
          <a:off x="3185643" y="3482266"/>
          <a:ext cx="2307776" cy="1657385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Администрация школы</a:t>
          </a:r>
          <a:endParaRPr lang="ru-RU" sz="1600" b="1" kern="1200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23609" y="3724984"/>
        <a:ext cx="1631844" cy="1171949"/>
      </dsp:txXfrm>
    </dsp:sp>
    <dsp:sp modelId="{7B8E665F-A6C0-4AD7-9D1E-00991B8609C7}">
      <dsp:nvSpPr>
        <dsp:cNvPr id="0" name=""/>
        <dsp:cNvSpPr/>
      </dsp:nvSpPr>
      <dsp:spPr>
        <a:xfrm flipV="1">
          <a:off x="2558385" y="4071985"/>
          <a:ext cx="581691" cy="487781"/>
        </a:xfrm>
        <a:prstGeom prst="mathPlus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0800000">
        <a:off x="2635488" y="4258512"/>
        <a:ext cx="427485" cy="114727"/>
      </dsp:txXfrm>
    </dsp:sp>
    <dsp:sp modelId="{27844420-C713-40B2-AAD4-057DB828A623}">
      <dsp:nvSpPr>
        <dsp:cNvPr id="0" name=""/>
        <dsp:cNvSpPr/>
      </dsp:nvSpPr>
      <dsp:spPr>
        <a:xfrm>
          <a:off x="6318340" y="3499880"/>
          <a:ext cx="2360723" cy="1598056"/>
        </a:xfrm>
        <a:prstGeom prst="ellipse">
          <a:avLst/>
        </a:prstGeom>
        <a:solidFill>
          <a:schemeClr val="accent3">
            <a:shade val="50000"/>
            <a:hueOff val="-234268"/>
            <a:satOff val="-13265"/>
            <a:lumOff val="231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Методический совет школы и школьные методические объединения учителей-предметников</a:t>
          </a:r>
          <a:endParaRPr lang="ru-RU" sz="1400" b="1" kern="1200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64060" y="3733910"/>
        <a:ext cx="1669283" cy="1129996"/>
      </dsp:txXfrm>
    </dsp:sp>
    <dsp:sp modelId="{0752F6D4-32EE-4199-BE32-F0A724E4FBB7}">
      <dsp:nvSpPr>
        <dsp:cNvPr id="0" name=""/>
        <dsp:cNvSpPr/>
      </dsp:nvSpPr>
      <dsp:spPr>
        <a:xfrm>
          <a:off x="5654729" y="4071985"/>
          <a:ext cx="538721" cy="482254"/>
        </a:xfrm>
        <a:prstGeom prst="mathPlus">
          <a:avLst/>
        </a:prstGeom>
        <a:solidFill>
          <a:schemeClr val="accent3">
            <a:shade val="90000"/>
            <a:hueOff val="-320915"/>
            <a:satOff val="-16757"/>
            <a:lumOff val="256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5726136" y="4256399"/>
        <a:ext cx="395907" cy="113426"/>
      </dsp:txXfrm>
    </dsp:sp>
    <dsp:sp modelId="{906E2247-F495-4348-987B-88E5736EF28F}">
      <dsp:nvSpPr>
        <dsp:cNvPr id="0" name=""/>
        <dsp:cNvSpPr/>
      </dsp:nvSpPr>
      <dsp:spPr>
        <a:xfrm>
          <a:off x="0" y="3423911"/>
          <a:ext cx="2498078" cy="1821304"/>
        </a:xfrm>
        <a:prstGeom prst="ellipse">
          <a:avLst/>
        </a:prstGeom>
        <a:solidFill>
          <a:schemeClr val="accent3">
            <a:shade val="50000"/>
            <a:hueOff val="-468537"/>
            <a:satOff val="-26530"/>
            <a:lumOff val="462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Педагогический совет школы</a:t>
          </a:r>
          <a:endParaRPr lang="ru-RU" sz="1600" b="1" kern="1200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5835" y="3690635"/>
        <a:ext cx="1766408" cy="1287856"/>
      </dsp:txXfrm>
    </dsp:sp>
    <dsp:sp modelId="{F12A61DC-CD15-43A9-96D8-AD40ABC44652}">
      <dsp:nvSpPr>
        <dsp:cNvPr id="0" name=""/>
        <dsp:cNvSpPr/>
      </dsp:nvSpPr>
      <dsp:spPr>
        <a:xfrm rot="5466671">
          <a:off x="4137909" y="2002988"/>
          <a:ext cx="455582" cy="2025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-320915"/>
            <a:satOff val="-16757"/>
            <a:lumOff val="256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0800000">
        <a:off x="4168885" y="2013122"/>
        <a:ext cx="394809" cy="121546"/>
      </dsp:txXfrm>
    </dsp:sp>
    <dsp:sp modelId="{439FAE77-4B08-443B-982F-B007CB41ED54}">
      <dsp:nvSpPr>
        <dsp:cNvPr id="0" name=""/>
        <dsp:cNvSpPr/>
      </dsp:nvSpPr>
      <dsp:spPr>
        <a:xfrm>
          <a:off x="2875467" y="417766"/>
          <a:ext cx="3005091" cy="2103429"/>
        </a:xfrm>
        <a:prstGeom prst="ellipse">
          <a:avLst/>
        </a:prstGeom>
        <a:solidFill>
          <a:schemeClr val="accent3">
            <a:shade val="50000"/>
            <a:hueOff val="-234268"/>
            <a:satOff val="-13265"/>
            <a:lumOff val="231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Организационная и функциональная структура  ВСОКО</a:t>
          </a:r>
          <a:endParaRPr lang="ru-RU" sz="1800" kern="1200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15552" y="725806"/>
        <a:ext cx="2124921" cy="14873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5E5C29-0DA6-433A-9C75-0D79787AF295}">
      <dsp:nvSpPr>
        <dsp:cNvPr id="0" name=""/>
        <dsp:cNvSpPr/>
      </dsp:nvSpPr>
      <dsp:spPr>
        <a:xfrm rot="16200000">
          <a:off x="811831" y="-834106"/>
          <a:ext cx="2175669" cy="3843883"/>
        </a:xfrm>
        <a:prstGeom prst="round1Rect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* Системы ВШК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* Мониторинга качества образования</a:t>
          </a:r>
          <a:endParaRPr lang="ru-RU" sz="2300" b="1" kern="1200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-22276" y="1"/>
        <a:ext cx="3843883" cy="1631751"/>
      </dsp:txXfrm>
    </dsp:sp>
    <dsp:sp modelId="{674CEB92-C8BB-421C-A5CB-A6673E517845}">
      <dsp:nvSpPr>
        <dsp:cNvPr id="0" name=""/>
        <dsp:cNvSpPr/>
      </dsp:nvSpPr>
      <dsp:spPr>
        <a:xfrm>
          <a:off x="3732506" y="0"/>
          <a:ext cx="3932984" cy="2175669"/>
        </a:xfrm>
        <a:prstGeom prst="round1Rect">
          <a:avLst/>
        </a:prstGeom>
        <a:solidFill>
          <a:schemeClr val="accent3">
            <a:shade val="50000"/>
            <a:hueOff val="-234268"/>
            <a:satOff val="-13265"/>
            <a:lumOff val="231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* Лицензирования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* Государственной аккредитации </a:t>
          </a:r>
          <a:endParaRPr lang="ru-RU" sz="2300" b="1" kern="1200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32506" y="0"/>
        <a:ext cx="3932984" cy="1631751"/>
      </dsp:txXfrm>
    </dsp:sp>
    <dsp:sp modelId="{A39F83CF-6F08-42EC-AACB-CB056B4B2E8D}">
      <dsp:nvSpPr>
        <dsp:cNvPr id="0" name=""/>
        <dsp:cNvSpPr/>
      </dsp:nvSpPr>
      <dsp:spPr>
        <a:xfrm rot="10800000">
          <a:off x="-22275" y="2175669"/>
          <a:ext cx="3843883" cy="2175669"/>
        </a:xfrm>
        <a:prstGeom prst="round1Rect">
          <a:avLst/>
        </a:prstGeom>
        <a:solidFill>
          <a:schemeClr val="accent3">
            <a:shade val="50000"/>
            <a:hueOff val="-468537"/>
            <a:satOff val="-26530"/>
            <a:lumOff val="462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* Государственной итоговой аттестации выпускников </a:t>
          </a:r>
          <a:endParaRPr lang="ru-RU" sz="2300" b="1" kern="1200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-22275" y="2719586"/>
        <a:ext cx="3843883" cy="1631751"/>
      </dsp:txXfrm>
    </dsp:sp>
    <dsp:sp modelId="{0C9E9D88-231C-4542-9320-A5610C3DE9E9}">
      <dsp:nvSpPr>
        <dsp:cNvPr id="0" name=""/>
        <dsp:cNvSpPr/>
      </dsp:nvSpPr>
      <dsp:spPr>
        <a:xfrm rot="5400000">
          <a:off x="4655714" y="1341562"/>
          <a:ext cx="2175669" cy="3843883"/>
        </a:xfrm>
        <a:prstGeom prst="round1Rect">
          <a:avLst/>
        </a:prstGeom>
        <a:solidFill>
          <a:schemeClr val="accent3">
            <a:shade val="50000"/>
            <a:hueOff val="-234268"/>
            <a:satOff val="-13265"/>
            <a:lumOff val="231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* </a:t>
          </a:r>
          <a:r>
            <a:rPr lang="ru-RU" sz="2300" b="1" kern="1200" cap="none" spc="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Общественной экспертизы качества образования</a:t>
          </a:r>
          <a:endParaRPr lang="ru-RU" sz="2300" b="1" kern="1200" cap="none" spc="0" dirty="0" smtClean="0">
            <a:ln w="0"/>
            <a:solidFill>
              <a:schemeClr val="tx1">
                <a:lumMod val="95000"/>
                <a:lumOff val="5000"/>
              </a:schemeClr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821607" y="2719586"/>
        <a:ext cx="3843883" cy="1631751"/>
      </dsp:txXfrm>
    </dsp:sp>
    <dsp:sp modelId="{290DA23D-6C13-4065-BEA1-464EB40D20C0}">
      <dsp:nvSpPr>
        <dsp:cNvPr id="0" name=""/>
        <dsp:cNvSpPr/>
      </dsp:nvSpPr>
      <dsp:spPr>
        <a:xfrm>
          <a:off x="2071145" y="1387347"/>
          <a:ext cx="3401467" cy="1591719"/>
        </a:xfrm>
        <a:prstGeom prst="roundRect">
          <a:avLst/>
        </a:prstGeom>
        <a:solidFill>
          <a:schemeClr val="accent3"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Оценка качества образования осуществляется посредством</a:t>
          </a:r>
          <a:endParaRPr lang="ru-RU" sz="23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48846" y="1465048"/>
        <a:ext cx="3246065" cy="14363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A54E-3B2F-4FDF-8039-4DA6F534F5AA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84CF-C0A4-42D9-BD7E-467353CCB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912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A54E-3B2F-4FDF-8039-4DA6F534F5AA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84CF-C0A4-42D9-BD7E-467353CCB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062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A54E-3B2F-4FDF-8039-4DA6F534F5AA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84CF-C0A4-42D9-BD7E-467353CCB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181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A54E-3B2F-4FDF-8039-4DA6F534F5AA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84CF-C0A4-42D9-BD7E-467353CCB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968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A54E-3B2F-4FDF-8039-4DA6F534F5AA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84CF-C0A4-42D9-BD7E-467353CCB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23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A54E-3B2F-4FDF-8039-4DA6F534F5AA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84CF-C0A4-42D9-BD7E-467353CCB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126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A54E-3B2F-4FDF-8039-4DA6F534F5AA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84CF-C0A4-42D9-BD7E-467353CCB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60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A54E-3B2F-4FDF-8039-4DA6F534F5AA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84CF-C0A4-42D9-BD7E-467353CCB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834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A54E-3B2F-4FDF-8039-4DA6F534F5AA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84CF-C0A4-42D9-BD7E-467353CCB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409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A54E-3B2F-4FDF-8039-4DA6F534F5AA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84CF-C0A4-42D9-BD7E-467353CCB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566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A54E-3B2F-4FDF-8039-4DA6F534F5AA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84CF-C0A4-42D9-BD7E-467353CCB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55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AA54E-3B2F-4FDF-8039-4DA6F534F5AA}" type="datetimeFigureOut">
              <a:rPr lang="ru-RU" smtClean="0"/>
              <a:t>02.04.2022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984CF-C0A4-42D9-BD7E-467353CCB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995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0"/>
            <a:ext cx="1905000" cy="1905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484784"/>
            <a:ext cx="7704856" cy="4032448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ВНУТРИШКОЛЬНОЙ СИСТЕМЫ ОЦЕНКИ КАЧЕСТВА ОБРАЗОВАНИЯ (ВСОКО) </a:t>
            </a:r>
            <a:b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МАОУ «СОШ № 22»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4071942"/>
            <a:ext cx="7406640" cy="17526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352" y="2"/>
            <a:ext cx="1403647" cy="141277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8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совет Школы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5" y="1124746"/>
            <a:ext cx="9036494" cy="5052218"/>
          </a:xfrm>
        </p:spPr>
        <p:txBody>
          <a:bodyPr>
            <a:noAutofit/>
          </a:bodyPr>
          <a:lstStyle/>
          <a:p>
            <a:pPr lvl="0"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содействует определению стратегических направлений развития системы образования в школе; </a:t>
            </a:r>
          </a:p>
          <a:p>
            <a:pPr lvl="0"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содействует реализации принципа общественного участия в управлении образованием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инициирует и участвует в организации конкурсов образовательных программ, конкурсов педагогического мастерства, образовательных технологий; </a:t>
            </a:r>
          </a:p>
          <a:p>
            <a:pPr lvl="0"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 участие в формировании информационных запросов основных пользователей ВСОКО; </a:t>
            </a:r>
          </a:p>
          <a:p>
            <a:pPr lvl="0"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 участие в обсуждении системы показателей, характеризующих состояние и динамику развития системы образования;</a:t>
            </a:r>
          </a:p>
          <a:p>
            <a:pPr lvl="0"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 участие в экспертизе качества образовательных результатов, условий организации учебного процесса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оценке качества и результативности труда работников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распределении выплат стимулирующего характера работникам и согласовании их распределения в порядке, устанавливаемом локальными актами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содействует организации работы по повышению квалификации педагогических работников, развитию их творческих инициатив;</a:t>
            </a:r>
          </a:p>
          <a:p>
            <a:pPr lvl="0"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 участие в обсуждении системы показателей, характеризующих состояние и динамику развития системы образования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заслушивает информацию и отчеты педагогических работников, доклады представителей организаций и учреждений, взаимодействующих со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школой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 образования и воспитания учащихся, в том числе сообщения о проверке соблюдения санитарно-гигиенического режима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 охране труда, здоровья и жизни учащихся и другие вопросы образовательной деятельности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 решение о перечне учебных предметов, выносимых на промежуточную аттестацию по результатам учебного года.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88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7832" y="-79375"/>
            <a:ext cx="1636167" cy="1636167"/>
          </a:xfrm>
          <a:prstGeom prst="rect">
            <a:avLst/>
          </a:prstGeom>
          <a:noFill/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0" y="1825625"/>
            <a:ext cx="8964488" cy="4351338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43608" y="365126"/>
            <a:ext cx="6336704" cy="132556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данных ВСОКО</a:t>
            </a:r>
            <a:endParaRPr lang="ru-RU" sz="3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1043608" y="1789233"/>
            <a:ext cx="161403" cy="682885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2455797" y="1825625"/>
            <a:ext cx="160877" cy="2035423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3919146" y="1850971"/>
            <a:ext cx="198293" cy="621147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5418279" y="1879623"/>
            <a:ext cx="115701" cy="1981425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6834733" y="1860772"/>
            <a:ext cx="185539" cy="611346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8281291" y="1874917"/>
            <a:ext cx="121241" cy="1986131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06009" y="2673552"/>
            <a:ext cx="2232248" cy="8994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статистика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852132" y="2692984"/>
            <a:ext cx="2232248" cy="8800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мониторинговые исследования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959203" y="2661871"/>
            <a:ext cx="2232248" cy="91114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промежуточная и итоговая аттестация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420111" y="3957277"/>
            <a:ext cx="2232248" cy="95688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социологические опросы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075327" y="3957277"/>
            <a:ext cx="2232248" cy="100854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отчеты работников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школы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660232" y="3957278"/>
            <a:ext cx="2406749" cy="100854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посещения уроков и внеклассных мероприятий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авая фигурная скобка 23"/>
          <p:cNvSpPr/>
          <p:nvPr/>
        </p:nvSpPr>
        <p:spPr>
          <a:xfrm rot="5400000">
            <a:off x="4395683" y="867516"/>
            <a:ext cx="373441" cy="8952792"/>
          </a:xfrm>
          <a:prstGeom prst="rightBrace">
            <a:avLst>
              <a:gd name="adj1" fmla="val 30555"/>
              <a:gd name="adj2" fmla="val 49896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964499" y="5669534"/>
            <a:ext cx="7711957" cy="64633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мероприятий по реализации целей и задач ВСОКО на основе проблемного анализа деятельности школы.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64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6591470"/>
              </p:ext>
            </p:extLst>
          </p:nvPr>
        </p:nvGraphicFramePr>
        <p:xfrm>
          <a:off x="628650" y="1825625"/>
          <a:ext cx="7687766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239000" y="-79375"/>
            <a:ext cx="1905000" cy="1905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3614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458066" y="4941168"/>
            <a:ext cx="7930357" cy="151216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04313" y="1340768"/>
            <a:ext cx="7984110" cy="338237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358044"/>
            <a:ext cx="5040560" cy="696689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ВСОКО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340768"/>
            <a:ext cx="8325193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Качество образовательных результатов обучающихся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Качество организации образовательного процесса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Качество основных и дополнительных образовательных программ, принятых и реализуемых в школе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Качество воспитательной работы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Профессиональная компетентность педагогов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Эффективность управления качеством образования и открытость деятельности школы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ВСОКО осуществляется посредством существующих процедур и экспертной оценки качества образования.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6600" y="0"/>
            <a:ext cx="1403647" cy="14127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3397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191822" cy="1008113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качества образовательных результатов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85390"/>
            <a:ext cx="8784976" cy="5211961"/>
          </a:xfrm>
        </p:spPr>
        <p:txBody>
          <a:bodyPr>
            <a:noAutofit/>
          </a:bodyPr>
          <a:lstStyle/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государственный экзамен для выпускников 11-ых классов;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итоговая аттестация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выпускников 9-ых классов;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текущая аттестация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учащихся;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мониторинговые исследования качества знаний учащихся 4-ых классов по русскому языку, математике и  окружающему миру;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и результативность в школьных, муниципальных, окружных и др. предметных олимпиадах, конкурсах, соревнованиях;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мониторинговое исследование  учащихся 1-ых классов «Готовность к обучению в школе»;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мониторинговое исследование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адаптации учащихся 5-ых классов;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мониторинговое исследование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УУД обучающихся;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мониторинговое исследование образовательных достижений учащихся на разных уровнях обучения в соответствии с планом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внутришкольного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контроля. </a:t>
            </a:r>
          </a:p>
        </p:txBody>
      </p:sp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353" y="0"/>
            <a:ext cx="1403647" cy="14127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0032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919" y="-36006"/>
            <a:ext cx="7717433" cy="1556793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роцедура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качества организации образовательного процесса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28800"/>
            <a:ext cx="8928992" cy="5112568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лицензирования и государственной аккредитации;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механизмов самооценки и внешней оценки деятельности путем анализа ежегодных публичных докладов;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программно-информационное обеспечение, наличие Интернета, эффективность его использования в учебном процессе;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оснащенность учебных кабинетов современным оборудованием, средствами обучения;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обеспеченность методической и учебной литературой;</a:t>
            </a: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соответствия службы охраны труда и обеспечение безопасности (ТБ, ОТ, ППБ, производственной санитарии, антитеррористической безопасности, требования нормативных документов);</a:t>
            </a: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состояния условий обучения нормативам и требованиям СанПиН;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уровня тревожности учащихся 5 классов в период  адаптации;</a:t>
            </a: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отсева учащихся на всех уровнях обучения и сохранение контингента учащихся;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родителей и общественных организаций, анкетирование  родителей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353" y="0"/>
            <a:ext cx="1403647" cy="14127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6728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"/>
            <a:ext cx="7632849" cy="1556791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системы дополнительного образования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772816"/>
            <a:ext cx="8784976" cy="4896543"/>
          </a:xfrm>
        </p:spPr>
        <p:txBody>
          <a:bodyPr/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соответствия дополнительных общеобразовательных программ нормативным требованиям;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направленности дополнительных общеобразовательных программ, заявленных в лицензии;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учащихся (%), охваченных дополнительным образованием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353" y="0"/>
            <a:ext cx="1403647" cy="14127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1815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353" y="0"/>
            <a:ext cx="1403647" cy="141277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5"/>
            <a:ext cx="7344816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качества воспитательной работы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640960" cy="5616623"/>
          </a:xfrm>
        </p:spPr>
        <p:txBody>
          <a:bodyPr/>
          <a:lstStyle/>
          <a:p>
            <a:pPr marL="0" lv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вовлеченности в воспитательный процесс педагогического коллектива и родителей;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планирования воспитательной работы;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охват учащихся таким содержанием деятельности, которая соответствует их интересам и потребностям;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детского самоуправления;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удовлетворенность учащихся и родителей воспитательным процессом;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уровня воспитанности учащихся;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положительная динамика количества правонарушений и преступлений учащихся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452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65126"/>
            <a:ext cx="7848872" cy="1325563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профессиональной компетентности педагогических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и готовность к повышению педагогического мастерства (систематичность прохождения курсов, участие в работе городских методических объединений и т.д.);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и использование современных педагогических методик и технологий;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достижения учащихся;</a:t>
            </a: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участие в качестве экспертов ЕГЭ, аттестационных комиссий, жюри и т.д.;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профессиональных конкурсах разного уровня.</a:t>
            </a:r>
          </a:p>
          <a:p>
            <a:endParaRPr lang="ru-RU" dirty="0"/>
          </a:p>
        </p:txBody>
      </p:sp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353" y="0"/>
            <a:ext cx="1403647" cy="14127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0453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65126"/>
            <a:ext cx="7848872" cy="1325563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профессиональной компетентности педагогических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и готовность к повышению педагогического мастерства (систематичность прохождения курсов, участие в работе городских методических объединений и т.д.);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и использование современных педагогических методик и технологий;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достижения учащихся;</a:t>
            </a: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участие в качестве экспертов ЕГЭ, аттестационных комиссий, жюри и т.д.;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профессиональных конкурсах разного уровня.</a:t>
            </a:r>
          </a:p>
          <a:p>
            <a:endParaRPr lang="ru-RU" dirty="0"/>
          </a:p>
        </p:txBody>
      </p:sp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353" y="0"/>
            <a:ext cx="1403647" cy="14127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178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3468" y="274994"/>
            <a:ext cx="7886700" cy="1325563"/>
          </a:xfrm>
        </p:spPr>
        <p:txBody>
          <a:bodyPr>
            <a:noAutofit/>
          </a:bodyPr>
          <a:lstStyle/>
          <a:p>
            <a:pPr>
              <a:defRPr sz="1862" b="0" i="0" u="none" strike="noStrike" kern="1200" cap="none" spc="20" baseline="0">
                <a:solidFill>
                  <a:prstClr val="black">
                    <a:lumMod val="50000"/>
                    <a:lumOff val="50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400" b="1" spc="2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br>
              <a:rPr lang="ru-RU" sz="2400" b="1" spc="2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spc="20" dirty="0">
                <a:solidFill>
                  <a:prstClr val="black">
                    <a:lumMod val="50000"/>
                    <a:lumOff val="50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2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3200" b="1" spc="2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ВСОКО </a:t>
            </a:r>
            <a:r>
              <a:rPr lang="ru-RU" sz="3200" b="1" spc="2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МАОУ «СОШ № 22»</a:t>
            </a:r>
            <a:br>
              <a:rPr lang="ru-RU" sz="3200" b="1" spc="2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spc="2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312" y="0"/>
            <a:ext cx="1763688" cy="1763688"/>
          </a:xfrm>
          <a:prstGeom prst="rect">
            <a:avLst/>
          </a:prstGeom>
          <a:noFill/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25625"/>
            <a:ext cx="8568952" cy="435133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совокупность</a:t>
            </a:r>
            <a:endParaRPr lang="ru-RU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организационные           нормы              диагностические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структуры                   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оценочные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процедуры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обеспечение на единой основе оценки                  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образовательных достижений обучающихся,  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эффективности образовательных программ</a:t>
            </a:r>
          </a:p>
        </p:txBody>
      </p:sp>
      <p:sp>
        <p:nvSpPr>
          <p:cNvPr id="9" name="Стрелка вниз 8"/>
          <p:cNvSpPr/>
          <p:nvPr/>
        </p:nvSpPr>
        <p:spPr>
          <a:xfrm rot="2707761">
            <a:off x="2338308" y="2296177"/>
            <a:ext cx="360040" cy="659677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biLevel thresh="75000"/>
          </a:blip>
          <a:stretch>
            <a:fillRect/>
          </a:stretch>
        </p:blipFill>
        <p:spPr>
          <a:xfrm>
            <a:off x="4311792" y="2368271"/>
            <a:ext cx="402371" cy="618029"/>
          </a:xfrm>
          <a:prstGeom prst="rect">
            <a:avLst/>
          </a:prstGeom>
          <a:ln>
            <a:solidFill>
              <a:schemeClr val="bg2"/>
            </a:solidFill>
          </a:ln>
        </p:spPr>
      </p:pic>
      <p:sp>
        <p:nvSpPr>
          <p:cNvPr id="11" name="Стрелка вниз 10"/>
          <p:cNvSpPr/>
          <p:nvPr/>
        </p:nvSpPr>
        <p:spPr>
          <a:xfrm rot="18534427">
            <a:off x="6343740" y="2356334"/>
            <a:ext cx="400177" cy="673337"/>
          </a:xfrm>
          <a:prstGeom prst="downArrow">
            <a:avLst>
              <a:gd name="adj1" fmla="val 41099"/>
              <a:gd name="adj2" fmla="val 63128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>
            <a:biLevel thresh="75000"/>
          </a:blip>
          <a:stretch>
            <a:fillRect/>
          </a:stretch>
        </p:blipFill>
        <p:spPr>
          <a:xfrm>
            <a:off x="4331844" y="1180543"/>
            <a:ext cx="402371" cy="506266"/>
          </a:xfrm>
          <a:prstGeom prst="rect">
            <a:avLst/>
          </a:prstGeom>
        </p:spPr>
      </p:pic>
      <p:sp>
        <p:nvSpPr>
          <p:cNvPr id="20" name="Правая фигурная скобка 19"/>
          <p:cNvSpPr/>
          <p:nvPr/>
        </p:nvSpPr>
        <p:spPr>
          <a:xfrm rot="5400000">
            <a:off x="4261226" y="167752"/>
            <a:ext cx="543609" cy="8139127"/>
          </a:xfrm>
          <a:prstGeom prst="rightBrace">
            <a:avLst>
              <a:gd name="adj1" fmla="val 8333"/>
              <a:gd name="adj2" fmla="val 48260"/>
            </a:avLst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 w="76200"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65127"/>
            <a:ext cx="6912768" cy="90363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 учащихся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4"/>
            <a:ext cx="8263830" cy="4764189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регулярность и качество проведения санитарно-эпидемиологических профилактических мероприятий;</a:t>
            </a: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заболеваемости учащихся, педагогических и других работников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оздоровительной работы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программы, режим дня, организация отдыха и оздоровления детей в каникулярное время);</a:t>
            </a: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состояния физкультурно-оздоровительной работы;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состояния здоровья учащихся.</a:t>
            </a:r>
          </a:p>
          <a:p>
            <a:endParaRPr lang="ru-RU" dirty="0"/>
          </a:p>
        </p:txBody>
      </p:sp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353" y="0"/>
            <a:ext cx="1403647" cy="14127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1495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7776864" cy="1052737"/>
          </a:xfrm>
        </p:spPr>
        <p:txBody>
          <a:bodyPr>
            <a:noAutofit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ru-RU" alt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alt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ПОКАЗАТЕЛЕЙ ВНУТРЕННЕЙ СИСТЕМЫ ОЦЕНКИ КАЧЕСИТВА ОБРАЗОВАНИЯ (ВСОКО)</a:t>
            </a:r>
            <a:endParaRPr lang="ru-RU" sz="2400" b="1" dirty="0"/>
          </a:p>
        </p:txBody>
      </p:sp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28384" y="0"/>
            <a:ext cx="1115616" cy="1122870"/>
          </a:xfrm>
          <a:prstGeom prst="rect">
            <a:avLst/>
          </a:prstGeom>
          <a:noFill/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414745" y="90100"/>
            <a:ext cx="31451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251520" y="1052737"/>
            <a:ext cx="8263830" cy="512422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показателей обеспечивает возможность описания состояния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качества образования </a:t>
            </a:r>
            <a:r>
              <a:rPr lang="ru-RU" alt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(ВСОКО)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дает общую оценку результативности ее деятельности.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определении качества образовательной услуги, предоставляемой обучающимся, школа исходит из следующих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уровней: 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79 баллов – низкий уровень образовательной услуги,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79-120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баллов – средний уровень образовательной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услуги,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120-158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баллов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уровень образовательной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2020-2021 учебного года совокупность показателей, позволяющих провести сопоставительный анализ образовательной системы школы, 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составила</a:t>
            </a:r>
          </a:p>
          <a:p>
            <a:pPr marL="0" indent="0" algn="ctr">
              <a:buNone/>
            </a:pP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97 баллов, что соответствует среднему уровню качества образовательной услуги.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00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-99392"/>
            <a:ext cx="9144000" cy="6957392"/>
          </a:xfr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28178" y="0"/>
            <a:ext cx="2015822" cy="169068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28940" y="2967335"/>
            <a:ext cx="7886133" cy="101566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oubleWave1">
              <a:avLst/>
            </a:prstTxWarp>
            <a:spAutoFit/>
          </a:bodyPr>
          <a:lstStyle/>
          <a:p>
            <a:pPr algn="ctr"/>
            <a:r>
              <a:rPr lang="ru-RU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0168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395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65126"/>
            <a:ext cx="8119814" cy="1325563"/>
          </a:xfrm>
        </p:spPr>
        <p:txBody>
          <a:bodyPr>
            <a:normAutofit/>
          </a:bodyPr>
          <a:lstStyle/>
          <a:p>
            <a:r>
              <a:rPr lang="ru-RU" sz="2800" b="1" spc="2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МОДЕЛЬ ВСОКО </a:t>
            </a:r>
            <a:r>
              <a:rPr lang="ru-RU" sz="2800" b="1" spc="2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МАОУ «СОШ № 22»</a:t>
            </a:r>
            <a:r>
              <a:rPr lang="ru-RU" b="1" spc="2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spc="2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0788845"/>
              </p:ext>
            </p:extLst>
          </p:nvPr>
        </p:nvGraphicFramePr>
        <p:xfrm>
          <a:off x="395536" y="1484784"/>
          <a:ext cx="8119814" cy="46921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53310" y="0"/>
            <a:ext cx="1690689" cy="16906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8329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ВСОКО МАОУ СОШ № 22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25625"/>
            <a:ext cx="8568952" cy="4351338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единой системы диагностики и контроля состояния образования, обеспечивающей определение факторов и своевременное выявление изменений, влияющих на качество образования в Школе.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объективной информации о функционировании и развитии системы образования в Школе, тенденциях его изменения и причинах, влияющих на его уровень.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всем участникам образовательных отношений и общественности достоверной информации о качестве образования.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0"/>
            <a:ext cx="1905000" cy="1905000"/>
          </a:xfrm>
          <a:prstGeom prst="rect">
            <a:avLst/>
          </a:prstGeom>
          <a:noFill/>
        </p:spPr>
      </p:pic>
      <p:pic>
        <p:nvPicPr>
          <p:cNvPr id="5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-79375"/>
            <a:ext cx="1905000" cy="1905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2205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336" y="-79375"/>
            <a:ext cx="1547664" cy="142014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ВСОКО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МАОУ СОШ № 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328592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dirty="0"/>
              <a:t>формирование единого понимания  критериев качества образования и подходов к его измерению;</a:t>
            </a:r>
          </a:p>
          <a:p>
            <a:pPr lvl="0"/>
            <a:r>
              <a:rPr lang="ru-RU" dirty="0"/>
              <a:t>формирование системы аналитических показателей, позволяющей эффективно реализовывать основные цели оценки качества образования;</a:t>
            </a:r>
          </a:p>
          <a:p>
            <a:pPr lvl="0"/>
            <a:r>
              <a:rPr lang="ru-RU" dirty="0"/>
              <a:t>формирование ресурсной базы и обеспечение функционирования школьной образовательной статистики и мониторинга качества образования;</a:t>
            </a:r>
          </a:p>
          <a:p>
            <a:pPr lvl="0"/>
            <a:r>
              <a:rPr lang="ru-RU" dirty="0"/>
              <a:t>изучение и самооценка состояния развития и эффективности деятельности Школы;</a:t>
            </a:r>
          </a:p>
          <a:p>
            <a:pPr lvl="0"/>
            <a:r>
              <a:rPr lang="ru-RU" dirty="0"/>
              <a:t>определение степени соответствия условий осуществления образовательного процесса государственным требованиям;</a:t>
            </a:r>
          </a:p>
          <a:p>
            <a:pPr lvl="0"/>
            <a:r>
              <a:rPr lang="ru-RU" dirty="0"/>
              <a:t>определение степени соответствия образовательных программ с учетом запросов основных потребителей образовательных услуг нормативным требованиям;</a:t>
            </a:r>
          </a:p>
          <a:p>
            <a:pPr lvl="0"/>
            <a:r>
              <a:rPr lang="ru-RU" dirty="0"/>
              <a:t>обеспечение доступности качественного образования;</a:t>
            </a:r>
          </a:p>
          <a:p>
            <a:pPr lvl="0"/>
            <a:r>
              <a:rPr lang="ru-RU" dirty="0"/>
              <a:t>оценка уровня индивидуальных образовательных достижений учащихся;</a:t>
            </a:r>
          </a:p>
          <a:p>
            <a:pPr lvl="0"/>
            <a:r>
              <a:rPr lang="ru-RU" dirty="0"/>
              <a:t>определение степени соответствия качества образования на различных ступенях обучения в рамках мониторинговых исследований качества образования государственным и социальным стандартам;</a:t>
            </a:r>
          </a:p>
          <a:p>
            <a:pPr lvl="0"/>
            <a:r>
              <a:rPr lang="ru-RU" dirty="0"/>
              <a:t>выявление факторов, влияющих на качество образования;</a:t>
            </a:r>
          </a:p>
          <a:p>
            <a:pPr lvl="0"/>
            <a:r>
              <a:rPr lang="ru-RU" dirty="0"/>
              <a:t>содействие повышению квалификации педагогических работников, принимающих участие в процедурах оценки качества образования; определение направлений повышения квалификации педагогических работников по вопросам, касающимся требований к аттестации педагогов, индивидуальным достижениям учащихся; </a:t>
            </a:r>
          </a:p>
          <a:p>
            <a:pPr lvl="0"/>
            <a:r>
              <a:rPr lang="ru-RU" dirty="0"/>
              <a:t>определение рейтинга и стимулирующих доплат педагогическим работникам;</a:t>
            </a:r>
          </a:p>
          <a:p>
            <a:pPr lvl="0"/>
            <a:r>
              <a:rPr lang="ru-RU" dirty="0"/>
              <a:t>расширение общественного участия в управлении образованием в Школе; содействие подготовке общественных экспертов, принимающих участие в процедурах оценки качества образования.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762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336" y="0"/>
            <a:ext cx="1547664" cy="134076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ВСОКО МАОУ СОШ № 22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400600"/>
          </a:xfrm>
        </p:spPr>
        <p:txBody>
          <a:bodyPr>
            <a:normAutofit fontScale="40000" lnSpcReduction="20000"/>
          </a:bodyPr>
          <a:lstStyle/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объективности, достоверности, полноты и системности информации о качестве образования;</a:t>
            </a: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реалистичности требований, норм и показателей качества образования, их социальной и личностной значимости, учёта индивидуальных особенностей развития отдельных обучающихся при оценке результатов их обучения и воспитания;</a:t>
            </a: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открытости, прозрачности процедур оценки качества образования; преемственности в образовательной политике, интеграции в общероссийскую систему оценки качества образования;</a:t>
            </a: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доступности информации о состоянии и качестве образования для различных групп  потребителей;</a:t>
            </a:r>
          </a:p>
          <a:p>
            <a:pPr lvl="0">
              <a:lnSpc>
                <a:spcPct val="120000"/>
              </a:lnSpc>
            </a:pP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рефлексивности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реализуемый через включение педагогических работников в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критериальный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самоанализ и самооценку своей деятельности с опорой на объективные критерии и показатели; повышения потенциала внутренней оценки, самооценки, самоанализа каждого педагога;</a:t>
            </a: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оптимальности использования источников первичных данных для определения показателей качества и эффективности образования (с учетом возможности их многократного использования);</a:t>
            </a:r>
          </a:p>
          <a:p>
            <a:pPr lvl="0">
              <a:lnSpc>
                <a:spcPct val="120000"/>
              </a:lnSpc>
            </a:pP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инструментальности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технологичности используемых  показателей (с учетом существующих возможностей сбора данных, методик измерений, анализа и интерпретации данных, подготовленности потребителей к их восприятию);</a:t>
            </a: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минимизации системы показателей с учетом потребностей разных уровней управления; сопоставимости системы показателей с муниципальными, региональными аналогами;</a:t>
            </a: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взаимного дополнения оценочных процедур, установление между ними взаимосвязей и взаимозависимости; </a:t>
            </a: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соблюдения морально-этических норм при проведении процедур оценки качества образования в Школе.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80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65127"/>
            <a:ext cx="8263830" cy="471586"/>
          </a:xfrm>
        </p:spPr>
        <p:txBody>
          <a:bodyPr>
            <a:normAutofit/>
          </a:bodyPr>
          <a:lstStyle/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9115872"/>
              </p:ext>
            </p:extLst>
          </p:nvPr>
        </p:nvGraphicFramePr>
        <p:xfrm>
          <a:off x="285424" y="365127"/>
          <a:ext cx="8679064" cy="6232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308304" y="-1"/>
            <a:ext cx="1835696" cy="1756321"/>
          </a:xfrm>
          <a:prstGeom prst="rect">
            <a:avLst/>
          </a:prstGeom>
          <a:noFill/>
        </p:spPr>
      </p:pic>
      <p:sp>
        <p:nvSpPr>
          <p:cNvPr id="8" name="Стрелка вверх 7"/>
          <p:cNvSpPr/>
          <p:nvPr/>
        </p:nvSpPr>
        <p:spPr>
          <a:xfrm>
            <a:off x="4458665" y="3068960"/>
            <a:ext cx="332581" cy="648072"/>
          </a:xfrm>
          <a:prstGeom prst="up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08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7374" y="-1"/>
            <a:ext cx="1476626" cy="141277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школы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80729"/>
            <a:ext cx="8407846" cy="5760639"/>
          </a:xfrm>
        </p:spPr>
        <p:txBody>
          <a:bodyPr>
            <a:noAutofit/>
          </a:bodyPr>
          <a:lstStyle/>
          <a:p>
            <a:pPr lvl="0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 блок локальных актов, регулирующих функционирование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ВСОКО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приложений к ним, утверждает приказом директора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контролирует их исполнение; </a:t>
            </a:r>
          </a:p>
          <a:p>
            <a:pPr lvl="0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разрабатывает мероприятия и готовит предложения, направленные на совершенствование ВСОКО, участвует в этих мероприятиях;  </a:t>
            </a:r>
          </a:p>
          <a:p>
            <a:pPr lvl="0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на основе образовательной программы проведение 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контрольно-оценочных процедур, мониторинговых, социологических и статистических исследований по вопросам качества образования;</a:t>
            </a:r>
          </a:p>
          <a:p>
            <a:pPr lvl="0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организует систему мониторинга качества образования 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осуществляет сбор, обработку, хранение и представление информации о состоянии и динамике развития; анализирует результаты оценки качества образования на уровне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организует изучение информационных запросов основных пользователей системы оценки качества образования; </a:t>
            </a:r>
          </a:p>
          <a:p>
            <a:pPr lvl="0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условия для подготовки работников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общественных экспертов по осуществлению контрольно-оценочных процедур; </a:t>
            </a:r>
          </a:p>
          <a:p>
            <a:pPr lvl="0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предоставление информации о качестве образования на муниципальный и региональный уровни системы оценки качества образования; формирует информационно – аналитические материалы по результатам оценки качества образования (анализ работы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учебный год, публичный доклад директора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lvl="0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 управленческие решения по развитию качества образования на основе анализа результатов, полученных в процессе реализации ВСОКО; </a:t>
            </a:r>
          </a:p>
        </p:txBody>
      </p:sp>
    </p:spTree>
    <p:extLst>
      <p:ext uri="{BB962C8B-B14F-4D97-AF65-F5344CB8AC3E}">
        <p14:creationId xmlns:p14="http://schemas.microsoft.com/office/powerpoint/2010/main" val="418452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65127"/>
            <a:ext cx="8335838" cy="975641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Методический совет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школьные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учителей-предметников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44824"/>
            <a:ext cx="8856984" cy="4824536"/>
          </a:xfrm>
        </p:spPr>
        <p:txBody>
          <a:bodyPr>
            <a:noAutofit/>
          </a:bodyPr>
          <a:lstStyle/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участвуют в разработке методики оценки качества образования; участвуют в разработке системы показателей, характеризующих состояние и динамику развития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участвуют в разработке критериев оценки результативности профессиональной деятельности педагогических работников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содействуют проведению подготовки работников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общественных экспертов по осуществлению контрольно-оценочных процедур;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 экспертизу организации, содержания и результатов аттестации обучающихся  и формируют предложения по их совершенствованию; 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готовят предложения для администрации по выработке управленческих решений по результатам оценки качества образования на уровне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  <p:pic>
        <p:nvPicPr>
          <p:cNvPr id="4" name="Picture 2" descr="Школа №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6850" y="1"/>
            <a:ext cx="1627150" cy="15567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0019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Зеленый и желты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702</TotalTime>
  <Words>1519</Words>
  <Application>Microsoft Office PowerPoint</Application>
  <PresentationFormat>Экран (4:3)</PresentationFormat>
  <Paragraphs>165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Office Theme</vt:lpstr>
      <vt:lpstr>МОДЕЛЬ ВНУТРИШКОЛЬНОЙ СИСТЕМЫ ОЦЕНКИ КАЧЕСТВА ОБРАЗОВАНИЯ (ВСОКО)  МАОУ «СОШ № 22»</vt:lpstr>
      <vt:lpstr>                                       ВСОКО МАОУ «СОШ № 22» </vt:lpstr>
      <vt:lpstr>  МОДЕЛЬ ВСОКО МАОУ «СОШ № 22» </vt:lpstr>
      <vt:lpstr>Цели ВСОКО МАОУ СОШ № 22</vt:lpstr>
      <vt:lpstr>Задачи ВСОКО МАОУ СОШ № 22</vt:lpstr>
      <vt:lpstr>Принципы ВСОКО МАОУ СОШ № 22</vt:lpstr>
      <vt:lpstr>Презентация PowerPoint</vt:lpstr>
      <vt:lpstr>Администрация школы</vt:lpstr>
      <vt:lpstr>Методический совет школы и  школьные методические  объединения учителей-предметников</vt:lpstr>
      <vt:lpstr>Педагогический совет Школы</vt:lpstr>
      <vt:lpstr>Презентация PowerPoint</vt:lpstr>
      <vt:lpstr>Презентация PowerPoint</vt:lpstr>
      <vt:lpstr>Предмет ВСОКО</vt:lpstr>
      <vt:lpstr>Процедура оценки качества образовательных результатов</vt:lpstr>
      <vt:lpstr>Процедура оценки качества организации образовательного процесса</vt:lpstr>
      <vt:lpstr>Процедура оценки системы дополнительного образования </vt:lpstr>
      <vt:lpstr>Процедура оценки качества воспитательной работы</vt:lpstr>
      <vt:lpstr>Процедура оценки профессиональной компетентности педагогических работников</vt:lpstr>
      <vt:lpstr>Процедура оценки профессиональной компетентности педагогических работников</vt:lpstr>
      <vt:lpstr>Оценка здоровья учащихся </vt:lpstr>
      <vt:lpstr>СИСТЕМА ПОКАЗАТЕЛЕЙ ВНУТРЕННЕЙ СИСТЕМЫ ОЦЕНКИ КАЧЕСИТВА ОБРАЗОВАНИЯ (ВСОКО)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Pc</dc:creator>
  <cp:lastModifiedBy>Учетная запись Майкрософт</cp:lastModifiedBy>
  <cp:revision>43</cp:revision>
  <dcterms:created xsi:type="dcterms:W3CDTF">2022-02-15T09:36:07Z</dcterms:created>
  <dcterms:modified xsi:type="dcterms:W3CDTF">2022-04-02T20:29:04Z</dcterms:modified>
</cp:coreProperties>
</file>